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Lst>
  <p:notesMasterIdLst>
    <p:notesMasterId r:id="rId52"/>
  </p:notesMasterIdLst>
  <p:sldIdLst>
    <p:sldId id="256" r:id="rId26"/>
    <p:sldId id="280" r:id="rId27"/>
    <p:sldId id="257" r:id="rId28"/>
    <p:sldId id="286" r:id="rId29"/>
    <p:sldId id="258" r:id="rId30"/>
    <p:sldId id="259" r:id="rId31"/>
    <p:sldId id="260" r:id="rId32"/>
    <p:sldId id="261" r:id="rId33"/>
    <p:sldId id="282" r:id="rId34"/>
    <p:sldId id="274" r:id="rId35"/>
    <p:sldId id="284" r:id="rId36"/>
    <p:sldId id="265" r:id="rId37"/>
    <p:sldId id="275" r:id="rId38"/>
    <p:sldId id="276" r:id="rId39"/>
    <p:sldId id="287" r:id="rId40"/>
    <p:sldId id="262" r:id="rId41"/>
    <p:sldId id="263" r:id="rId42"/>
    <p:sldId id="283" r:id="rId43"/>
    <p:sldId id="281" r:id="rId44"/>
    <p:sldId id="270" r:id="rId45"/>
    <p:sldId id="264" r:id="rId46"/>
    <p:sldId id="271" r:id="rId47"/>
    <p:sldId id="272" r:id="rId48"/>
    <p:sldId id="277" r:id="rId49"/>
    <p:sldId id="278" r:id="rId50"/>
    <p:sldId id="285" r:id="rId5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84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notesMaster" Target="notesMasters/notesMaster1.xml"/><Relationship Id="rId51" Type="http://schemas.openxmlformats.org/officeDocument/2006/relationships/slide" Target="slides/slide26.xml"/><Relationship Id="rId50" Type="http://schemas.openxmlformats.org/officeDocument/2006/relationships/slide" Target="slides/slide25.xml"/><Relationship Id="rId5" Type="http://schemas.openxmlformats.org/officeDocument/2006/relationships/slideMaster" Target="slideMasters/slideMaster4.xml"/><Relationship Id="rId49" Type="http://schemas.openxmlformats.org/officeDocument/2006/relationships/slide" Target="slides/slide24.xml"/><Relationship Id="rId48" Type="http://schemas.openxmlformats.org/officeDocument/2006/relationships/slide" Target="slides/slide23.xml"/><Relationship Id="rId47" Type="http://schemas.openxmlformats.org/officeDocument/2006/relationships/slide" Target="slides/slide22.xml"/><Relationship Id="rId46" Type="http://schemas.openxmlformats.org/officeDocument/2006/relationships/slide" Target="slides/slide21.xml"/><Relationship Id="rId45" Type="http://schemas.openxmlformats.org/officeDocument/2006/relationships/slide" Target="slides/slide20.xml"/><Relationship Id="rId44" Type="http://schemas.openxmlformats.org/officeDocument/2006/relationships/slide" Target="slides/slide19.xml"/><Relationship Id="rId43" Type="http://schemas.openxmlformats.org/officeDocument/2006/relationships/slide" Target="slides/slide18.xml"/><Relationship Id="rId42" Type="http://schemas.openxmlformats.org/officeDocument/2006/relationships/slide" Target="slides/slide17.xml"/><Relationship Id="rId41" Type="http://schemas.openxmlformats.org/officeDocument/2006/relationships/slide" Target="slides/slide16.xml"/><Relationship Id="rId40" Type="http://schemas.openxmlformats.org/officeDocument/2006/relationships/slide" Target="slides/slide15.xml"/><Relationship Id="rId4" Type="http://schemas.openxmlformats.org/officeDocument/2006/relationships/slideMaster" Target="slideMasters/slideMaster3.xml"/><Relationship Id="rId39" Type="http://schemas.openxmlformats.org/officeDocument/2006/relationships/slide" Target="slides/slide14.xml"/><Relationship Id="rId38" Type="http://schemas.openxmlformats.org/officeDocument/2006/relationships/slide" Target="slides/slide13.xml"/><Relationship Id="rId37" Type="http://schemas.openxmlformats.org/officeDocument/2006/relationships/slide" Target="slides/slide12.xml"/><Relationship Id="rId36" Type="http://schemas.openxmlformats.org/officeDocument/2006/relationships/slide" Target="slides/slide11.xml"/><Relationship Id="rId35" Type="http://schemas.openxmlformats.org/officeDocument/2006/relationships/slide" Target="slides/slide10.xml"/><Relationship Id="rId34" Type="http://schemas.openxmlformats.org/officeDocument/2006/relationships/slide" Target="slides/slide9.xml"/><Relationship Id="rId33" Type="http://schemas.openxmlformats.org/officeDocument/2006/relationships/slide" Target="slides/slide8.xml"/><Relationship Id="rId32" Type="http://schemas.openxmlformats.org/officeDocument/2006/relationships/slide" Target="slides/slide7.xml"/><Relationship Id="rId31" Type="http://schemas.openxmlformats.org/officeDocument/2006/relationships/slide" Target="slides/slide6.xml"/><Relationship Id="rId30" Type="http://schemas.openxmlformats.org/officeDocument/2006/relationships/slide" Target="slides/slide5.xml"/><Relationship Id="rId3" Type="http://schemas.openxmlformats.org/officeDocument/2006/relationships/slideMaster" Target="slideMasters/slideMaster2.xml"/><Relationship Id="rId29" Type="http://schemas.openxmlformats.org/officeDocument/2006/relationships/slide" Target="slides/slide4.xml"/><Relationship Id="rId28" Type="http://schemas.openxmlformats.org/officeDocument/2006/relationships/slide" Target="slides/slide3.xml"/><Relationship Id="rId27" Type="http://schemas.openxmlformats.org/officeDocument/2006/relationships/slide" Target="slides/slide2.xml"/><Relationship Id="rId26" Type="http://schemas.openxmlformats.org/officeDocument/2006/relationships/slide" Target="slides/slide1.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C2FEEE9E-A99B-41D8-8907-371F2D2FFAD1}" type="doc">
      <dgm:prSet loTypeId="urn:microsoft.com/office/officeart/2009/3/layout/StepUpProcess" loCatId="process" qsTypeId="urn:microsoft.com/office/officeart/2005/8/quickstyle/simple1" qsCatId="simple" csTypeId="urn:microsoft.com/office/officeart/2005/8/colors/accent1_2" csCatId="accent1" phldr="1"/>
      <dgm:spPr/>
      <dgm:t>
        <a:bodyPr/>
        <a:lstStyle/>
        <a:p>
          <a:endParaRPr lang="en-US"/>
        </a:p>
      </dgm:t>
    </dgm:pt>
    <dgm:pt modelId="{DB835AD5-610F-4A9A-9E97-5B24EAA87FE8}">
      <dgm:prSet phldrT="[Text]"/>
      <dgm:spPr/>
      <dgm:t>
        <a:bodyPr/>
        <a:lstStyle/>
        <a:p>
          <a:r>
            <a:rPr lang="en-US" dirty="0"/>
            <a:t>Introduction </a:t>
          </a:r>
          <a:endParaRPr lang="en-US" dirty="0"/>
        </a:p>
      </dgm:t>
    </dgm:pt>
    <dgm:pt modelId="{58C961E0-D311-4CCA-9354-FEF54E7957D1}" cxnId="{BA887428-79F6-4F5B-8B88-F844BEC1A337}" type="parTrans">
      <dgm:prSet/>
      <dgm:spPr/>
      <dgm:t>
        <a:bodyPr/>
        <a:lstStyle/>
        <a:p>
          <a:endParaRPr lang="en-US"/>
        </a:p>
      </dgm:t>
    </dgm:pt>
    <dgm:pt modelId="{B4722A4A-66CD-4B06-B78F-36E1934E38BC}" cxnId="{BA887428-79F6-4F5B-8B88-F844BEC1A337}" type="sibTrans">
      <dgm:prSet/>
      <dgm:spPr/>
      <dgm:t>
        <a:bodyPr/>
        <a:lstStyle/>
        <a:p>
          <a:endParaRPr lang="en-US"/>
        </a:p>
      </dgm:t>
    </dgm:pt>
    <dgm:pt modelId="{3B7E22E7-E968-40D1-96BF-F4AC78BC3FBC}">
      <dgm:prSet phldrT="[Text]"/>
      <dgm:spPr/>
      <dgm:t>
        <a:bodyPr/>
        <a:lstStyle/>
        <a:p>
          <a:r>
            <a:rPr lang="en-US" dirty="0"/>
            <a:t>Overview of the Models</a:t>
          </a:r>
          <a:endParaRPr lang="en-US" dirty="0"/>
        </a:p>
      </dgm:t>
    </dgm:pt>
    <dgm:pt modelId="{DE2BB496-81F8-42F8-B988-C6927CD44DFB}" cxnId="{1480549D-418E-4143-8689-5B771BD1826B}" type="parTrans">
      <dgm:prSet/>
      <dgm:spPr/>
      <dgm:t>
        <a:bodyPr/>
        <a:lstStyle/>
        <a:p>
          <a:endParaRPr lang="en-US"/>
        </a:p>
      </dgm:t>
    </dgm:pt>
    <dgm:pt modelId="{517FA357-8E2F-4717-8BF2-D6F621FC762B}" cxnId="{1480549D-418E-4143-8689-5B771BD1826B}" type="sibTrans">
      <dgm:prSet/>
      <dgm:spPr/>
      <dgm:t>
        <a:bodyPr/>
        <a:lstStyle/>
        <a:p>
          <a:endParaRPr lang="en-US"/>
        </a:p>
      </dgm:t>
    </dgm:pt>
    <dgm:pt modelId="{DB62EC9D-07A9-4482-B09C-FBC928724BEB}">
      <dgm:prSet phldrT="[Text]"/>
      <dgm:spPr/>
      <dgm:t>
        <a:bodyPr/>
        <a:lstStyle/>
        <a:p>
          <a:r>
            <a:rPr lang="en-US" dirty="0"/>
            <a:t>Introduction to BERT and GPT Models</a:t>
          </a:r>
          <a:endParaRPr lang="en-US" dirty="0"/>
        </a:p>
      </dgm:t>
    </dgm:pt>
    <dgm:pt modelId="{84DF70B0-2495-4D4B-8D05-95D7991B50FC}" cxnId="{0B4004EF-C046-458D-98B9-2439B2F9BAE8}" type="parTrans">
      <dgm:prSet/>
      <dgm:spPr/>
      <dgm:t>
        <a:bodyPr/>
        <a:lstStyle/>
        <a:p>
          <a:endParaRPr lang="en-US"/>
        </a:p>
      </dgm:t>
    </dgm:pt>
    <dgm:pt modelId="{B0E22415-B5AA-4E0F-A1C4-51DD767C0981}" cxnId="{0B4004EF-C046-458D-98B9-2439B2F9BAE8}" type="sibTrans">
      <dgm:prSet/>
      <dgm:spPr/>
      <dgm:t>
        <a:bodyPr/>
        <a:lstStyle/>
        <a:p>
          <a:endParaRPr lang="en-US"/>
        </a:p>
      </dgm:t>
    </dgm:pt>
    <dgm:pt modelId="{9481E280-E2D6-4CA1-BABB-7B084A5FDEF4}">
      <dgm:prSet phldrT="[Text]"/>
      <dgm:spPr/>
      <dgm:t>
        <a:bodyPr/>
        <a:lstStyle/>
        <a:p>
          <a:r>
            <a:rPr lang="en-US" dirty="0"/>
            <a:t>Comparison of Architectures</a:t>
          </a:r>
          <a:endParaRPr lang="en-US" dirty="0"/>
        </a:p>
      </dgm:t>
    </dgm:pt>
    <dgm:pt modelId="{1D49B4D0-F5BE-4971-B6CB-48C4DAB3FA15}" cxnId="{02656C4E-D823-4ADA-A9C5-3E026A87640E}" type="parTrans">
      <dgm:prSet/>
      <dgm:spPr/>
      <dgm:t>
        <a:bodyPr/>
        <a:lstStyle/>
        <a:p>
          <a:endParaRPr lang="en-US"/>
        </a:p>
      </dgm:t>
    </dgm:pt>
    <dgm:pt modelId="{EF411D75-1F0A-46EC-9CDD-957CB9C6AAE8}" cxnId="{02656C4E-D823-4ADA-A9C5-3E026A87640E}" type="sibTrans">
      <dgm:prSet/>
      <dgm:spPr/>
      <dgm:t>
        <a:bodyPr/>
        <a:lstStyle/>
        <a:p>
          <a:endParaRPr lang="en-US"/>
        </a:p>
      </dgm:t>
    </dgm:pt>
    <dgm:pt modelId="{6900B01A-D327-4E54-AEC4-2B3D3DBA5350}">
      <dgm:prSet phldrT="[Text]"/>
      <dgm:spPr/>
      <dgm:t>
        <a:bodyPr/>
        <a:lstStyle/>
        <a:p>
          <a:r>
            <a:rPr lang="en-US" dirty="0"/>
            <a:t>Use Cases of BERT and GPT Models</a:t>
          </a:r>
          <a:endParaRPr lang="en-US" dirty="0"/>
        </a:p>
      </dgm:t>
    </dgm:pt>
    <dgm:pt modelId="{50FBE362-9EAD-4750-9BA6-A6D7F73D20C5}" cxnId="{713A5B97-4338-4730-9DA7-8402E9F36872}" type="parTrans">
      <dgm:prSet/>
      <dgm:spPr/>
      <dgm:t>
        <a:bodyPr/>
        <a:lstStyle/>
        <a:p>
          <a:endParaRPr lang="en-US"/>
        </a:p>
      </dgm:t>
    </dgm:pt>
    <dgm:pt modelId="{7BE7A1DA-2156-465E-8072-2234E1F75C44}" cxnId="{713A5B97-4338-4730-9DA7-8402E9F36872}" type="sibTrans">
      <dgm:prSet/>
      <dgm:spPr/>
      <dgm:t>
        <a:bodyPr/>
        <a:lstStyle/>
        <a:p>
          <a:endParaRPr lang="en-US"/>
        </a:p>
      </dgm:t>
    </dgm:pt>
    <dgm:pt modelId="{FB13CF0F-C9E2-4AE3-AEBC-C4278E8FE12A}">
      <dgm:prSet phldrT="[Text]"/>
      <dgm:spPr/>
      <dgm:t>
        <a:bodyPr/>
        <a:lstStyle/>
        <a:p>
          <a:r>
            <a:rPr lang="en-US" dirty="0"/>
            <a:t>Conclusion</a:t>
          </a:r>
          <a:endParaRPr lang="en-US" dirty="0"/>
        </a:p>
      </dgm:t>
    </dgm:pt>
    <dgm:pt modelId="{1F2C1EA7-08BF-4496-A3B5-4DDE4E23680C}" cxnId="{09213543-062F-430F-A88E-C3E0390C4435}" type="parTrans">
      <dgm:prSet/>
      <dgm:spPr/>
      <dgm:t>
        <a:bodyPr/>
        <a:lstStyle/>
        <a:p>
          <a:endParaRPr lang="en-US"/>
        </a:p>
      </dgm:t>
    </dgm:pt>
    <dgm:pt modelId="{B03324AC-44A9-4267-964E-1B0F686268EF}" cxnId="{09213543-062F-430F-A88E-C3E0390C4435}" type="sibTrans">
      <dgm:prSet/>
      <dgm:spPr/>
      <dgm:t>
        <a:bodyPr/>
        <a:lstStyle/>
        <a:p>
          <a:endParaRPr lang="en-US"/>
        </a:p>
      </dgm:t>
    </dgm:pt>
    <dgm:pt modelId="{5117FEC8-04D7-480A-B352-16B21838A28F}">
      <dgm:prSet phldrT="[Text]"/>
      <dgm:spPr/>
      <dgm:t>
        <a:bodyPr/>
        <a:lstStyle/>
        <a:p>
          <a:r>
            <a:rPr lang="en-US" dirty="0"/>
            <a:t>Background</a:t>
          </a:r>
          <a:endParaRPr lang="en-US" dirty="0"/>
        </a:p>
      </dgm:t>
    </dgm:pt>
    <dgm:pt modelId="{1CC3A3E2-770A-4B31-9885-C4E94DE5943F}" cxnId="{0F0A49A6-3E50-4497-8CAE-F55788BA18F5}" type="parTrans">
      <dgm:prSet/>
      <dgm:spPr/>
      <dgm:t>
        <a:bodyPr/>
        <a:lstStyle/>
        <a:p>
          <a:endParaRPr lang="en-US"/>
        </a:p>
      </dgm:t>
    </dgm:pt>
    <dgm:pt modelId="{858BF389-E2CD-4693-9393-7DAEC1F1FE30}" cxnId="{0F0A49A6-3E50-4497-8CAE-F55788BA18F5}" type="sibTrans">
      <dgm:prSet/>
      <dgm:spPr/>
      <dgm:t>
        <a:bodyPr/>
        <a:lstStyle/>
        <a:p>
          <a:endParaRPr lang="en-US"/>
        </a:p>
      </dgm:t>
    </dgm:pt>
    <dgm:pt modelId="{4B04BAC3-73BF-410F-8B65-BF543A1EBBD1}">
      <dgm:prSet phldrT="[Text]"/>
      <dgm:spPr/>
      <dgm:t>
        <a:bodyPr/>
        <a:lstStyle/>
        <a:p>
          <a:r>
            <a:rPr lang="en-US" dirty="0"/>
            <a:t>Future Directions </a:t>
          </a:r>
          <a:endParaRPr lang="en-US" dirty="0"/>
        </a:p>
      </dgm:t>
    </dgm:pt>
    <dgm:pt modelId="{70CBD2A5-E2C2-4669-8CDC-42716E1D725E}" cxnId="{995CB96B-C557-4E0B-90DA-1B1856633E60}" type="parTrans">
      <dgm:prSet/>
      <dgm:spPr/>
      <dgm:t>
        <a:bodyPr/>
        <a:lstStyle/>
        <a:p>
          <a:endParaRPr lang="en-US"/>
        </a:p>
      </dgm:t>
    </dgm:pt>
    <dgm:pt modelId="{2CF0BC75-030E-482E-852D-91E0BD179339}" cxnId="{995CB96B-C557-4E0B-90DA-1B1856633E60}" type="sibTrans">
      <dgm:prSet/>
      <dgm:spPr/>
      <dgm:t>
        <a:bodyPr/>
        <a:lstStyle/>
        <a:p>
          <a:endParaRPr lang="en-US"/>
        </a:p>
      </dgm:t>
    </dgm:pt>
    <dgm:pt modelId="{C4F849FA-D7CA-4249-A3CC-02697285B29B}">
      <dgm:prSet phldrT="[Text]"/>
      <dgm:spPr/>
      <dgm:t>
        <a:bodyPr/>
        <a:lstStyle/>
        <a:p>
          <a:r>
            <a:rPr lang="en-US" dirty="0"/>
            <a:t>Industry Application</a:t>
          </a:r>
          <a:endParaRPr lang="en-US" dirty="0"/>
        </a:p>
      </dgm:t>
    </dgm:pt>
    <dgm:pt modelId="{49F0C34F-A025-4626-B954-87B808D9A119}" cxnId="{56BBE912-FC91-4531-8708-68BB5E7E11E8}" type="parTrans">
      <dgm:prSet/>
      <dgm:spPr/>
      <dgm:t>
        <a:bodyPr/>
        <a:lstStyle/>
        <a:p>
          <a:endParaRPr lang="en-US"/>
        </a:p>
      </dgm:t>
    </dgm:pt>
    <dgm:pt modelId="{433DB8D0-81A2-44BD-B8CE-44B332CEF0A2}" cxnId="{56BBE912-FC91-4531-8708-68BB5E7E11E8}" type="sibTrans">
      <dgm:prSet/>
      <dgm:spPr/>
      <dgm:t>
        <a:bodyPr/>
        <a:lstStyle/>
        <a:p>
          <a:endParaRPr lang="en-US"/>
        </a:p>
      </dgm:t>
    </dgm:pt>
    <dgm:pt modelId="{17C90653-6801-4009-A54E-DD2C2FEFA35B}">
      <dgm:prSet phldrT="[Text]"/>
      <dgm:spPr/>
      <dgm:t>
        <a:bodyPr/>
        <a:lstStyle/>
        <a:p>
          <a:r>
            <a:rPr lang="en-US" dirty="0"/>
            <a:t>Advancement in AI models</a:t>
          </a:r>
          <a:endParaRPr lang="en-US" dirty="0"/>
        </a:p>
      </dgm:t>
    </dgm:pt>
    <dgm:pt modelId="{46DE74CA-AE34-4279-9B81-7D6201D72E93}" cxnId="{884009C2-E43E-465C-B478-147EFA779814}" type="parTrans">
      <dgm:prSet/>
      <dgm:spPr/>
      <dgm:t>
        <a:bodyPr/>
        <a:lstStyle/>
        <a:p>
          <a:endParaRPr lang="en-US"/>
        </a:p>
      </dgm:t>
    </dgm:pt>
    <dgm:pt modelId="{A5810D03-E466-4FDA-94BA-DA9FEB6E161C}" cxnId="{884009C2-E43E-465C-B478-147EFA779814}" type="sibTrans">
      <dgm:prSet/>
      <dgm:spPr/>
      <dgm:t>
        <a:bodyPr/>
        <a:lstStyle/>
        <a:p>
          <a:endParaRPr lang="en-US"/>
        </a:p>
      </dgm:t>
    </dgm:pt>
    <dgm:pt modelId="{A84DF82A-3FF5-45CB-8A2F-C551285E3F8E}">
      <dgm:prSet phldrT="[Text]"/>
      <dgm:spPr/>
      <dgm:t>
        <a:bodyPr/>
        <a:lstStyle/>
        <a:p>
          <a:r>
            <a:rPr lang="en-US" dirty="0"/>
            <a:t>Challenges and Limitations</a:t>
          </a:r>
          <a:endParaRPr lang="en-US" dirty="0"/>
        </a:p>
      </dgm:t>
    </dgm:pt>
    <dgm:pt modelId="{8501C789-E166-4F08-812C-C2015A8ECD2A}" cxnId="{095C100A-6353-4E8F-8B68-71DAE2631819}" type="parTrans">
      <dgm:prSet/>
      <dgm:spPr/>
      <dgm:t>
        <a:bodyPr/>
        <a:lstStyle/>
        <a:p>
          <a:endParaRPr lang="en-US"/>
        </a:p>
      </dgm:t>
    </dgm:pt>
    <dgm:pt modelId="{4AD96D56-4656-4424-9327-4B354DF78372}" cxnId="{095C100A-6353-4E8F-8B68-71DAE2631819}" type="sibTrans">
      <dgm:prSet/>
      <dgm:spPr/>
      <dgm:t>
        <a:bodyPr/>
        <a:lstStyle/>
        <a:p>
          <a:endParaRPr lang="en-US"/>
        </a:p>
      </dgm:t>
    </dgm:pt>
    <dgm:pt modelId="{804578D3-D49A-4D2F-B8CD-EA98F7B20DB4}">
      <dgm:prSet phldrT="[Text]"/>
      <dgm:spPr/>
      <dgm:t>
        <a:bodyPr/>
        <a:lstStyle/>
        <a:p>
          <a:r>
            <a:rPr lang="en-US" dirty="0"/>
            <a:t>Performance Evaluation of Models.</a:t>
          </a:r>
          <a:endParaRPr lang="en-US" dirty="0"/>
        </a:p>
      </dgm:t>
    </dgm:pt>
    <dgm:pt modelId="{929AF5DB-52D2-439C-8A69-25CABEDA58A1}" cxnId="{58721606-3097-46A1-A6AB-E5FFFDAA8E04}" type="parTrans">
      <dgm:prSet/>
      <dgm:spPr/>
      <dgm:t>
        <a:bodyPr/>
        <a:lstStyle/>
        <a:p>
          <a:endParaRPr lang="en-US"/>
        </a:p>
      </dgm:t>
    </dgm:pt>
    <dgm:pt modelId="{6F1409C1-3301-4B91-9A01-2BD7F29E96FF}" cxnId="{58721606-3097-46A1-A6AB-E5FFFDAA8E04}" type="sibTrans">
      <dgm:prSet/>
      <dgm:spPr/>
      <dgm:t>
        <a:bodyPr/>
        <a:lstStyle/>
        <a:p>
          <a:endParaRPr lang="en-US"/>
        </a:p>
      </dgm:t>
    </dgm:pt>
    <dgm:pt modelId="{E5590E50-BD32-4088-9B70-AA42C3E0CF03}" type="pres">
      <dgm:prSet presAssocID="{C2FEEE9E-A99B-41D8-8907-371F2D2FFAD1}" presName="rootnode" presStyleCnt="0">
        <dgm:presLayoutVars>
          <dgm:chMax/>
          <dgm:chPref/>
          <dgm:dir/>
          <dgm:animLvl val="lvl"/>
        </dgm:presLayoutVars>
      </dgm:prSet>
      <dgm:spPr/>
    </dgm:pt>
    <dgm:pt modelId="{A9A88904-8F55-468F-956A-B4ED9C775B5B}" type="pres">
      <dgm:prSet presAssocID="{DB835AD5-610F-4A9A-9E97-5B24EAA87FE8}" presName="composite" presStyleCnt="0"/>
      <dgm:spPr/>
    </dgm:pt>
    <dgm:pt modelId="{F4086107-62DA-448B-ADC8-8CE1084C5C37}" type="pres">
      <dgm:prSet presAssocID="{DB835AD5-610F-4A9A-9E97-5B24EAA87FE8}" presName="LShape" presStyleLbl="alignNode1" presStyleIdx="0" presStyleCnt="23"/>
      <dgm:spPr/>
    </dgm:pt>
    <dgm:pt modelId="{0A888092-4BB2-420F-A4D5-A8C6001B8322}" type="pres">
      <dgm:prSet presAssocID="{DB835AD5-610F-4A9A-9E97-5B24EAA87FE8}" presName="ParentText" presStyleLbl="revTx" presStyleIdx="0" presStyleCnt="12">
        <dgm:presLayoutVars>
          <dgm:chMax val="0"/>
          <dgm:chPref val="0"/>
          <dgm:bulletEnabled val="1"/>
        </dgm:presLayoutVars>
      </dgm:prSet>
      <dgm:spPr/>
    </dgm:pt>
    <dgm:pt modelId="{DDCE822F-B22F-4ED6-A9A7-3380AF470570}" type="pres">
      <dgm:prSet presAssocID="{DB835AD5-610F-4A9A-9E97-5B24EAA87FE8}" presName="Triangle" presStyleLbl="alignNode1" presStyleIdx="1" presStyleCnt="23"/>
      <dgm:spPr/>
    </dgm:pt>
    <dgm:pt modelId="{C47B4070-86A1-4732-AA6E-578B50367ED0}" type="pres">
      <dgm:prSet presAssocID="{B4722A4A-66CD-4B06-B78F-36E1934E38BC}" presName="sibTrans" presStyleCnt="0"/>
      <dgm:spPr/>
    </dgm:pt>
    <dgm:pt modelId="{9F45D4FD-4677-4D48-9568-1B98EE7267FC}" type="pres">
      <dgm:prSet presAssocID="{B4722A4A-66CD-4B06-B78F-36E1934E38BC}" presName="space" presStyleCnt="0"/>
      <dgm:spPr/>
    </dgm:pt>
    <dgm:pt modelId="{BDF7E4B5-0F69-44D5-90EA-419EAB5C74FF}" type="pres">
      <dgm:prSet presAssocID="{5117FEC8-04D7-480A-B352-16B21838A28F}" presName="composite" presStyleCnt="0"/>
      <dgm:spPr/>
    </dgm:pt>
    <dgm:pt modelId="{47F8706E-08A0-4C9D-9E58-98978FBD4921}" type="pres">
      <dgm:prSet presAssocID="{5117FEC8-04D7-480A-B352-16B21838A28F}" presName="LShape" presStyleLbl="alignNode1" presStyleIdx="2" presStyleCnt="23"/>
      <dgm:spPr/>
    </dgm:pt>
    <dgm:pt modelId="{2CEE6018-AFC4-4506-A05D-42D270A528A7}" type="pres">
      <dgm:prSet presAssocID="{5117FEC8-04D7-480A-B352-16B21838A28F}" presName="ParentText" presStyleLbl="revTx" presStyleIdx="1" presStyleCnt="12">
        <dgm:presLayoutVars>
          <dgm:chMax val="0"/>
          <dgm:chPref val="0"/>
          <dgm:bulletEnabled val="1"/>
        </dgm:presLayoutVars>
      </dgm:prSet>
      <dgm:spPr/>
    </dgm:pt>
    <dgm:pt modelId="{AB9A7A77-8A07-4750-AF4C-FD49D5D38D08}" type="pres">
      <dgm:prSet presAssocID="{5117FEC8-04D7-480A-B352-16B21838A28F}" presName="Triangle" presStyleLbl="alignNode1" presStyleIdx="3" presStyleCnt="23"/>
      <dgm:spPr/>
    </dgm:pt>
    <dgm:pt modelId="{0C9DE674-96A7-4CEE-881B-779CE12C2786}" type="pres">
      <dgm:prSet presAssocID="{858BF389-E2CD-4693-9393-7DAEC1F1FE30}" presName="sibTrans" presStyleCnt="0"/>
      <dgm:spPr/>
    </dgm:pt>
    <dgm:pt modelId="{CE60FD37-0B7A-41A4-8604-F6B43BE02077}" type="pres">
      <dgm:prSet presAssocID="{858BF389-E2CD-4693-9393-7DAEC1F1FE30}" presName="space" presStyleCnt="0"/>
      <dgm:spPr/>
    </dgm:pt>
    <dgm:pt modelId="{7CB52472-8630-4376-839C-EC586BAA9E0B}" type="pres">
      <dgm:prSet presAssocID="{3B7E22E7-E968-40D1-96BF-F4AC78BC3FBC}" presName="composite" presStyleCnt="0"/>
      <dgm:spPr/>
    </dgm:pt>
    <dgm:pt modelId="{B1F16450-5D15-438F-A0A3-39919A3C1903}" type="pres">
      <dgm:prSet presAssocID="{3B7E22E7-E968-40D1-96BF-F4AC78BC3FBC}" presName="LShape" presStyleLbl="alignNode1" presStyleIdx="4" presStyleCnt="23"/>
      <dgm:spPr/>
    </dgm:pt>
    <dgm:pt modelId="{B3B8D446-3488-40C1-B100-16C445719301}" type="pres">
      <dgm:prSet presAssocID="{3B7E22E7-E968-40D1-96BF-F4AC78BC3FBC}" presName="ParentText" presStyleLbl="revTx" presStyleIdx="2" presStyleCnt="12">
        <dgm:presLayoutVars>
          <dgm:chMax val="0"/>
          <dgm:chPref val="0"/>
          <dgm:bulletEnabled val="1"/>
        </dgm:presLayoutVars>
      </dgm:prSet>
      <dgm:spPr/>
    </dgm:pt>
    <dgm:pt modelId="{0C86A1C5-8553-47D1-9186-01AC0CADE397}" type="pres">
      <dgm:prSet presAssocID="{3B7E22E7-E968-40D1-96BF-F4AC78BC3FBC}" presName="Triangle" presStyleLbl="alignNode1" presStyleIdx="5" presStyleCnt="23"/>
      <dgm:spPr/>
    </dgm:pt>
    <dgm:pt modelId="{1BBDB8E5-275A-40DA-ACB7-0F0233E911E1}" type="pres">
      <dgm:prSet presAssocID="{517FA357-8E2F-4717-8BF2-D6F621FC762B}" presName="sibTrans" presStyleCnt="0"/>
      <dgm:spPr/>
    </dgm:pt>
    <dgm:pt modelId="{1FA4CC0D-020F-40E1-85D1-969B758D8EAC}" type="pres">
      <dgm:prSet presAssocID="{517FA357-8E2F-4717-8BF2-D6F621FC762B}" presName="space" presStyleCnt="0"/>
      <dgm:spPr/>
    </dgm:pt>
    <dgm:pt modelId="{01C81487-6761-444F-996E-6F395662B715}" type="pres">
      <dgm:prSet presAssocID="{DB62EC9D-07A9-4482-B09C-FBC928724BEB}" presName="composite" presStyleCnt="0"/>
      <dgm:spPr/>
    </dgm:pt>
    <dgm:pt modelId="{DE02C3E3-D6BE-484D-8429-B79960999F3C}" type="pres">
      <dgm:prSet presAssocID="{DB62EC9D-07A9-4482-B09C-FBC928724BEB}" presName="LShape" presStyleLbl="alignNode1" presStyleIdx="6" presStyleCnt="23"/>
      <dgm:spPr/>
    </dgm:pt>
    <dgm:pt modelId="{3EBE94EB-64FC-4767-BF19-5489DCC64C3D}" type="pres">
      <dgm:prSet presAssocID="{DB62EC9D-07A9-4482-B09C-FBC928724BEB}" presName="ParentText" presStyleLbl="revTx" presStyleIdx="3" presStyleCnt="12">
        <dgm:presLayoutVars>
          <dgm:chMax val="0"/>
          <dgm:chPref val="0"/>
          <dgm:bulletEnabled val="1"/>
        </dgm:presLayoutVars>
      </dgm:prSet>
      <dgm:spPr/>
    </dgm:pt>
    <dgm:pt modelId="{CB7D0B2A-6C9E-401D-B732-683963F87695}" type="pres">
      <dgm:prSet presAssocID="{DB62EC9D-07A9-4482-B09C-FBC928724BEB}" presName="Triangle" presStyleLbl="alignNode1" presStyleIdx="7" presStyleCnt="23"/>
      <dgm:spPr/>
    </dgm:pt>
    <dgm:pt modelId="{36E4E4A7-A882-4034-BF75-78B6F75E32DB}" type="pres">
      <dgm:prSet presAssocID="{B0E22415-B5AA-4E0F-A1C4-51DD767C0981}" presName="sibTrans" presStyleCnt="0"/>
      <dgm:spPr/>
    </dgm:pt>
    <dgm:pt modelId="{6A801D80-F0A8-40F9-9A08-29A6A51486F0}" type="pres">
      <dgm:prSet presAssocID="{B0E22415-B5AA-4E0F-A1C4-51DD767C0981}" presName="space" presStyleCnt="0"/>
      <dgm:spPr/>
    </dgm:pt>
    <dgm:pt modelId="{67540681-6F74-4029-828D-0E2BC83B3B87}" type="pres">
      <dgm:prSet presAssocID="{4B04BAC3-73BF-410F-8B65-BF543A1EBBD1}" presName="composite" presStyleCnt="0"/>
      <dgm:spPr/>
    </dgm:pt>
    <dgm:pt modelId="{92F11F82-90C7-4F77-AFD6-7569F8B69AD4}" type="pres">
      <dgm:prSet presAssocID="{4B04BAC3-73BF-410F-8B65-BF543A1EBBD1}" presName="LShape" presStyleLbl="alignNode1" presStyleIdx="8" presStyleCnt="23"/>
      <dgm:spPr/>
    </dgm:pt>
    <dgm:pt modelId="{84AB52C6-7106-4830-BD0E-45612F6EB704}" type="pres">
      <dgm:prSet presAssocID="{4B04BAC3-73BF-410F-8B65-BF543A1EBBD1}" presName="ParentText" presStyleLbl="revTx" presStyleIdx="4" presStyleCnt="12">
        <dgm:presLayoutVars>
          <dgm:chMax val="0"/>
          <dgm:chPref val="0"/>
          <dgm:bulletEnabled val="1"/>
        </dgm:presLayoutVars>
      </dgm:prSet>
      <dgm:spPr/>
    </dgm:pt>
    <dgm:pt modelId="{848D0FD9-59C1-4A9F-94E6-5A6F4639D191}" type="pres">
      <dgm:prSet presAssocID="{4B04BAC3-73BF-410F-8B65-BF543A1EBBD1}" presName="Triangle" presStyleLbl="alignNode1" presStyleIdx="9" presStyleCnt="23"/>
      <dgm:spPr/>
    </dgm:pt>
    <dgm:pt modelId="{627B7776-EDB3-476F-AC81-0D00995CB312}" type="pres">
      <dgm:prSet presAssocID="{2CF0BC75-030E-482E-852D-91E0BD179339}" presName="sibTrans" presStyleCnt="0"/>
      <dgm:spPr/>
    </dgm:pt>
    <dgm:pt modelId="{49A181CD-101B-4B83-8AB7-A87ADDD43265}" type="pres">
      <dgm:prSet presAssocID="{2CF0BC75-030E-482E-852D-91E0BD179339}" presName="space" presStyleCnt="0"/>
      <dgm:spPr/>
    </dgm:pt>
    <dgm:pt modelId="{69E100C6-85CF-4D40-8707-AEBBC06D7A0C}" type="pres">
      <dgm:prSet presAssocID="{6900B01A-D327-4E54-AEC4-2B3D3DBA5350}" presName="composite" presStyleCnt="0"/>
      <dgm:spPr/>
    </dgm:pt>
    <dgm:pt modelId="{42B4B54C-92C6-41A1-A4C0-0FEC87328ECC}" type="pres">
      <dgm:prSet presAssocID="{6900B01A-D327-4E54-AEC4-2B3D3DBA5350}" presName="LShape" presStyleLbl="alignNode1" presStyleIdx="10" presStyleCnt="23"/>
      <dgm:spPr/>
    </dgm:pt>
    <dgm:pt modelId="{716E7260-7F3A-4D8A-80D4-7B7B1011301A}" type="pres">
      <dgm:prSet presAssocID="{6900B01A-D327-4E54-AEC4-2B3D3DBA5350}" presName="ParentText" presStyleLbl="revTx" presStyleIdx="5" presStyleCnt="12">
        <dgm:presLayoutVars>
          <dgm:chMax val="0"/>
          <dgm:chPref val="0"/>
          <dgm:bulletEnabled val="1"/>
        </dgm:presLayoutVars>
      </dgm:prSet>
      <dgm:spPr/>
    </dgm:pt>
    <dgm:pt modelId="{1D99991C-959B-4DBB-B867-612BE0C4C194}" type="pres">
      <dgm:prSet presAssocID="{6900B01A-D327-4E54-AEC4-2B3D3DBA5350}" presName="Triangle" presStyleLbl="alignNode1" presStyleIdx="11" presStyleCnt="23"/>
      <dgm:spPr/>
    </dgm:pt>
    <dgm:pt modelId="{E351B5A6-85D8-4685-8674-242EB1BF0414}" type="pres">
      <dgm:prSet presAssocID="{7BE7A1DA-2156-465E-8072-2234E1F75C44}" presName="sibTrans" presStyleCnt="0"/>
      <dgm:spPr/>
    </dgm:pt>
    <dgm:pt modelId="{40232E5D-23DC-4AB9-93CD-37E743618876}" type="pres">
      <dgm:prSet presAssocID="{7BE7A1DA-2156-465E-8072-2234E1F75C44}" presName="space" presStyleCnt="0"/>
      <dgm:spPr/>
    </dgm:pt>
    <dgm:pt modelId="{46115CF3-2DF0-440C-B87D-C5E695CD2304}" type="pres">
      <dgm:prSet presAssocID="{C4F849FA-D7CA-4249-A3CC-02697285B29B}" presName="composite" presStyleCnt="0"/>
      <dgm:spPr/>
    </dgm:pt>
    <dgm:pt modelId="{020332BC-68BB-49DF-B852-44A7A5461601}" type="pres">
      <dgm:prSet presAssocID="{C4F849FA-D7CA-4249-A3CC-02697285B29B}" presName="LShape" presStyleLbl="alignNode1" presStyleIdx="12" presStyleCnt="23"/>
      <dgm:spPr/>
    </dgm:pt>
    <dgm:pt modelId="{75678A6A-6F0A-437D-88A7-76693F22F257}" type="pres">
      <dgm:prSet presAssocID="{C4F849FA-D7CA-4249-A3CC-02697285B29B}" presName="ParentText" presStyleLbl="revTx" presStyleIdx="6" presStyleCnt="12">
        <dgm:presLayoutVars>
          <dgm:chMax val="0"/>
          <dgm:chPref val="0"/>
          <dgm:bulletEnabled val="1"/>
        </dgm:presLayoutVars>
      </dgm:prSet>
      <dgm:spPr/>
    </dgm:pt>
    <dgm:pt modelId="{3D810E8E-5930-46C0-9AA2-A5859B9DF8C7}" type="pres">
      <dgm:prSet presAssocID="{C4F849FA-D7CA-4249-A3CC-02697285B29B}" presName="Triangle" presStyleLbl="alignNode1" presStyleIdx="13" presStyleCnt="23"/>
      <dgm:spPr/>
    </dgm:pt>
    <dgm:pt modelId="{B08891E2-BFC6-4034-B789-41C5011CAFF0}" type="pres">
      <dgm:prSet presAssocID="{433DB8D0-81A2-44BD-B8CE-44B332CEF0A2}" presName="sibTrans" presStyleCnt="0"/>
      <dgm:spPr/>
    </dgm:pt>
    <dgm:pt modelId="{00B9365A-C60C-4581-8A14-68A14937C153}" type="pres">
      <dgm:prSet presAssocID="{433DB8D0-81A2-44BD-B8CE-44B332CEF0A2}" presName="space" presStyleCnt="0"/>
      <dgm:spPr/>
    </dgm:pt>
    <dgm:pt modelId="{60276EA9-CE81-4996-8CD0-E664D42917F2}" type="pres">
      <dgm:prSet presAssocID="{17C90653-6801-4009-A54E-DD2C2FEFA35B}" presName="composite" presStyleCnt="0"/>
      <dgm:spPr/>
    </dgm:pt>
    <dgm:pt modelId="{066CD4D0-A5D6-4218-9D3F-65E2FEEF16F1}" type="pres">
      <dgm:prSet presAssocID="{17C90653-6801-4009-A54E-DD2C2FEFA35B}" presName="LShape" presStyleLbl="alignNode1" presStyleIdx="14" presStyleCnt="23"/>
      <dgm:spPr/>
    </dgm:pt>
    <dgm:pt modelId="{08894379-9689-47E7-B842-9A6C91F218E1}" type="pres">
      <dgm:prSet presAssocID="{17C90653-6801-4009-A54E-DD2C2FEFA35B}" presName="ParentText" presStyleLbl="revTx" presStyleIdx="7" presStyleCnt="12">
        <dgm:presLayoutVars>
          <dgm:chMax val="0"/>
          <dgm:chPref val="0"/>
          <dgm:bulletEnabled val="1"/>
        </dgm:presLayoutVars>
      </dgm:prSet>
      <dgm:spPr/>
    </dgm:pt>
    <dgm:pt modelId="{BEDF2611-C7CC-405F-B0B2-A4C804971B84}" type="pres">
      <dgm:prSet presAssocID="{17C90653-6801-4009-A54E-DD2C2FEFA35B}" presName="Triangle" presStyleLbl="alignNode1" presStyleIdx="15" presStyleCnt="23"/>
      <dgm:spPr/>
    </dgm:pt>
    <dgm:pt modelId="{0489ACBE-9950-4744-8B72-32001B2FA8E3}" type="pres">
      <dgm:prSet presAssocID="{A5810D03-E466-4FDA-94BA-DA9FEB6E161C}" presName="sibTrans" presStyleCnt="0"/>
      <dgm:spPr/>
    </dgm:pt>
    <dgm:pt modelId="{E14F9304-76C7-4AB4-83BA-657939BE28DB}" type="pres">
      <dgm:prSet presAssocID="{A5810D03-E466-4FDA-94BA-DA9FEB6E161C}" presName="space" presStyleCnt="0"/>
      <dgm:spPr/>
    </dgm:pt>
    <dgm:pt modelId="{AB501126-525B-4962-A092-3D0DB0A17A9A}" type="pres">
      <dgm:prSet presAssocID="{A84DF82A-3FF5-45CB-8A2F-C551285E3F8E}" presName="composite" presStyleCnt="0"/>
      <dgm:spPr/>
    </dgm:pt>
    <dgm:pt modelId="{6375753D-CA99-40C5-B37E-DFD028C2862D}" type="pres">
      <dgm:prSet presAssocID="{A84DF82A-3FF5-45CB-8A2F-C551285E3F8E}" presName="LShape" presStyleLbl="alignNode1" presStyleIdx="16" presStyleCnt="23"/>
      <dgm:spPr/>
    </dgm:pt>
    <dgm:pt modelId="{8D321B99-B70F-468D-9ACF-2C4FAF428A5E}" type="pres">
      <dgm:prSet presAssocID="{A84DF82A-3FF5-45CB-8A2F-C551285E3F8E}" presName="ParentText" presStyleLbl="revTx" presStyleIdx="8" presStyleCnt="12">
        <dgm:presLayoutVars>
          <dgm:chMax val="0"/>
          <dgm:chPref val="0"/>
          <dgm:bulletEnabled val="1"/>
        </dgm:presLayoutVars>
      </dgm:prSet>
      <dgm:spPr/>
    </dgm:pt>
    <dgm:pt modelId="{EAB379B1-EF0A-4231-B34C-645624DEF766}" type="pres">
      <dgm:prSet presAssocID="{A84DF82A-3FF5-45CB-8A2F-C551285E3F8E}" presName="Triangle" presStyleLbl="alignNode1" presStyleIdx="17" presStyleCnt="23"/>
      <dgm:spPr/>
    </dgm:pt>
    <dgm:pt modelId="{D07F843E-7431-44A0-B2C0-9D8E78712E36}" type="pres">
      <dgm:prSet presAssocID="{4AD96D56-4656-4424-9327-4B354DF78372}" presName="sibTrans" presStyleCnt="0"/>
      <dgm:spPr/>
    </dgm:pt>
    <dgm:pt modelId="{EA4144FA-4DAF-4888-9192-9693977A357F}" type="pres">
      <dgm:prSet presAssocID="{4AD96D56-4656-4424-9327-4B354DF78372}" presName="space" presStyleCnt="0"/>
      <dgm:spPr/>
    </dgm:pt>
    <dgm:pt modelId="{DAB1C75C-0D8C-45AB-9094-4CC87D22A821}" type="pres">
      <dgm:prSet presAssocID="{9481E280-E2D6-4CA1-BABB-7B084A5FDEF4}" presName="composite" presStyleCnt="0"/>
      <dgm:spPr/>
    </dgm:pt>
    <dgm:pt modelId="{2FF5B2BA-CEB9-412F-8804-C3A8FF0BA760}" type="pres">
      <dgm:prSet presAssocID="{9481E280-E2D6-4CA1-BABB-7B084A5FDEF4}" presName="LShape" presStyleLbl="alignNode1" presStyleIdx="18" presStyleCnt="23"/>
      <dgm:spPr/>
    </dgm:pt>
    <dgm:pt modelId="{F7A9BF10-3F74-40A5-9FDF-5714B01360BA}" type="pres">
      <dgm:prSet presAssocID="{9481E280-E2D6-4CA1-BABB-7B084A5FDEF4}" presName="ParentText" presStyleLbl="revTx" presStyleIdx="9" presStyleCnt="12">
        <dgm:presLayoutVars>
          <dgm:chMax val="0"/>
          <dgm:chPref val="0"/>
          <dgm:bulletEnabled val="1"/>
        </dgm:presLayoutVars>
      </dgm:prSet>
      <dgm:spPr/>
    </dgm:pt>
    <dgm:pt modelId="{F2F2CC65-2099-4C24-9024-CFE98941A09A}" type="pres">
      <dgm:prSet presAssocID="{9481E280-E2D6-4CA1-BABB-7B084A5FDEF4}" presName="Triangle" presStyleLbl="alignNode1" presStyleIdx="19" presStyleCnt="23"/>
      <dgm:spPr/>
    </dgm:pt>
    <dgm:pt modelId="{27E3E618-B2B3-479E-BBC1-1F2480EE09FA}" type="pres">
      <dgm:prSet presAssocID="{EF411D75-1F0A-46EC-9CDD-957CB9C6AAE8}" presName="sibTrans" presStyleCnt="0"/>
      <dgm:spPr/>
    </dgm:pt>
    <dgm:pt modelId="{76B498E6-D3BD-48AB-9CE2-F288E87AF1BB}" type="pres">
      <dgm:prSet presAssocID="{EF411D75-1F0A-46EC-9CDD-957CB9C6AAE8}" presName="space" presStyleCnt="0"/>
      <dgm:spPr/>
    </dgm:pt>
    <dgm:pt modelId="{70D9CF18-9E0A-478B-9AC2-47E7DEDE89FB}" type="pres">
      <dgm:prSet presAssocID="{804578D3-D49A-4D2F-B8CD-EA98F7B20DB4}" presName="composite" presStyleCnt="0"/>
      <dgm:spPr/>
    </dgm:pt>
    <dgm:pt modelId="{595C9BEC-5DDD-4E2E-95DF-1E0B4701F5FD}" type="pres">
      <dgm:prSet presAssocID="{804578D3-D49A-4D2F-B8CD-EA98F7B20DB4}" presName="LShape" presStyleLbl="alignNode1" presStyleIdx="20" presStyleCnt="23"/>
      <dgm:spPr/>
    </dgm:pt>
    <dgm:pt modelId="{399663F7-5019-49EB-8029-4874A093BFC6}" type="pres">
      <dgm:prSet presAssocID="{804578D3-D49A-4D2F-B8CD-EA98F7B20DB4}" presName="ParentText" presStyleLbl="revTx" presStyleIdx="10" presStyleCnt="12">
        <dgm:presLayoutVars>
          <dgm:chMax val="0"/>
          <dgm:chPref val="0"/>
          <dgm:bulletEnabled val="1"/>
        </dgm:presLayoutVars>
      </dgm:prSet>
      <dgm:spPr/>
    </dgm:pt>
    <dgm:pt modelId="{C4A44221-369C-4B03-BF7C-A1A20B8D1D2F}" type="pres">
      <dgm:prSet presAssocID="{804578D3-D49A-4D2F-B8CD-EA98F7B20DB4}" presName="Triangle" presStyleLbl="alignNode1" presStyleIdx="21" presStyleCnt="23"/>
      <dgm:spPr/>
    </dgm:pt>
    <dgm:pt modelId="{8E7B1004-12E8-466B-81CD-71048506FCCF}" type="pres">
      <dgm:prSet presAssocID="{6F1409C1-3301-4B91-9A01-2BD7F29E96FF}" presName="sibTrans" presStyleCnt="0"/>
      <dgm:spPr/>
    </dgm:pt>
    <dgm:pt modelId="{DAC71343-419B-4C22-B735-99295C9C6291}" type="pres">
      <dgm:prSet presAssocID="{6F1409C1-3301-4B91-9A01-2BD7F29E96FF}" presName="space" presStyleCnt="0"/>
      <dgm:spPr/>
    </dgm:pt>
    <dgm:pt modelId="{BA619B26-675B-4748-9841-DD42283C5BEF}" type="pres">
      <dgm:prSet presAssocID="{FB13CF0F-C9E2-4AE3-AEBC-C4278E8FE12A}" presName="composite" presStyleCnt="0"/>
      <dgm:spPr/>
    </dgm:pt>
    <dgm:pt modelId="{FB9AF1F7-E1C3-46DC-ABAB-A62BCA24BCF4}" type="pres">
      <dgm:prSet presAssocID="{FB13CF0F-C9E2-4AE3-AEBC-C4278E8FE12A}" presName="LShape" presStyleLbl="alignNode1" presStyleIdx="22" presStyleCnt="23"/>
      <dgm:spPr/>
    </dgm:pt>
    <dgm:pt modelId="{A2F5108B-6FF6-4517-BD4C-2CE12B8DF9C1}" type="pres">
      <dgm:prSet presAssocID="{FB13CF0F-C9E2-4AE3-AEBC-C4278E8FE12A}" presName="ParentText" presStyleLbl="revTx" presStyleIdx="11" presStyleCnt="12">
        <dgm:presLayoutVars>
          <dgm:chMax val="0"/>
          <dgm:chPref val="0"/>
          <dgm:bulletEnabled val="1"/>
        </dgm:presLayoutVars>
      </dgm:prSet>
      <dgm:spPr/>
    </dgm:pt>
  </dgm:ptLst>
  <dgm:cxnLst>
    <dgm:cxn modelId="{58721606-3097-46A1-A6AB-E5FFFDAA8E04}" srcId="{C2FEEE9E-A99B-41D8-8907-371F2D2FFAD1}" destId="{804578D3-D49A-4D2F-B8CD-EA98F7B20DB4}" srcOrd="10" destOrd="0" parTransId="{929AF5DB-52D2-439C-8A69-25CABEDA58A1}" sibTransId="{6F1409C1-3301-4B91-9A01-2BD7F29E96FF}"/>
    <dgm:cxn modelId="{095C100A-6353-4E8F-8B68-71DAE2631819}" srcId="{C2FEEE9E-A99B-41D8-8907-371F2D2FFAD1}" destId="{A84DF82A-3FF5-45CB-8A2F-C551285E3F8E}" srcOrd="8" destOrd="0" parTransId="{8501C789-E166-4F08-812C-C2015A8ECD2A}" sibTransId="{4AD96D56-4656-4424-9327-4B354DF78372}"/>
    <dgm:cxn modelId="{56BBE912-FC91-4531-8708-68BB5E7E11E8}" srcId="{C2FEEE9E-A99B-41D8-8907-371F2D2FFAD1}" destId="{C4F849FA-D7CA-4249-A3CC-02697285B29B}" srcOrd="6" destOrd="0" parTransId="{49F0C34F-A025-4626-B954-87B808D9A119}" sibTransId="{433DB8D0-81A2-44BD-B8CE-44B332CEF0A2}"/>
    <dgm:cxn modelId="{BA887428-79F6-4F5B-8B88-F844BEC1A337}" srcId="{C2FEEE9E-A99B-41D8-8907-371F2D2FFAD1}" destId="{DB835AD5-610F-4A9A-9E97-5B24EAA87FE8}" srcOrd="0" destOrd="0" parTransId="{58C961E0-D311-4CCA-9354-FEF54E7957D1}" sibTransId="{B4722A4A-66CD-4B06-B78F-36E1934E38BC}"/>
    <dgm:cxn modelId="{A70F6731-9E57-4B3E-9A01-49D3FCE12879}" type="presOf" srcId="{C4F849FA-D7CA-4249-A3CC-02697285B29B}" destId="{75678A6A-6F0A-437D-88A7-76693F22F257}" srcOrd="0" destOrd="0" presId="urn:microsoft.com/office/officeart/2009/3/layout/StepUpProcess"/>
    <dgm:cxn modelId="{9B628260-5A61-4394-BC2B-5512B1DF7FAF}" type="presOf" srcId="{804578D3-D49A-4D2F-B8CD-EA98F7B20DB4}" destId="{399663F7-5019-49EB-8029-4874A093BFC6}" srcOrd="0" destOrd="0" presId="urn:microsoft.com/office/officeart/2009/3/layout/StepUpProcess"/>
    <dgm:cxn modelId="{09213543-062F-430F-A88E-C3E0390C4435}" srcId="{C2FEEE9E-A99B-41D8-8907-371F2D2FFAD1}" destId="{FB13CF0F-C9E2-4AE3-AEBC-C4278E8FE12A}" srcOrd="11" destOrd="0" parTransId="{1F2C1EA7-08BF-4496-A3B5-4DDE4E23680C}" sibTransId="{B03324AC-44A9-4267-964E-1B0F686268EF}"/>
    <dgm:cxn modelId="{F9FBF664-6A1D-4D41-936B-612C50CF4F54}" type="presOf" srcId="{DB835AD5-610F-4A9A-9E97-5B24EAA87FE8}" destId="{0A888092-4BB2-420F-A4D5-A8C6001B8322}" srcOrd="0" destOrd="0" presId="urn:microsoft.com/office/officeart/2009/3/layout/StepUpProcess"/>
    <dgm:cxn modelId="{995CB96B-C557-4E0B-90DA-1B1856633E60}" srcId="{C2FEEE9E-A99B-41D8-8907-371F2D2FFAD1}" destId="{4B04BAC3-73BF-410F-8B65-BF543A1EBBD1}" srcOrd="4" destOrd="0" parTransId="{70CBD2A5-E2C2-4669-8CDC-42716E1D725E}" sibTransId="{2CF0BC75-030E-482E-852D-91E0BD179339}"/>
    <dgm:cxn modelId="{F425B36C-E611-4C58-890D-D6CFCEADA9F3}" type="presOf" srcId="{9481E280-E2D6-4CA1-BABB-7B084A5FDEF4}" destId="{F7A9BF10-3F74-40A5-9FDF-5714B01360BA}" srcOrd="0" destOrd="0" presId="urn:microsoft.com/office/officeart/2009/3/layout/StepUpProcess"/>
    <dgm:cxn modelId="{02656C4E-D823-4ADA-A9C5-3E026A87640E}" srcId="{C2FEEE9E-A99B-41D8-8907-371F2D2FFAD1}" destId="{9481E280-E2D6-4CA1-BABB-7B084A5FDEF4}" srcOrd="9" destOrd="0" parTransId="{1D49B4D0-F5BE-4971-B6CB-48C4DAB3FA15}" sibTransId="{EF411D75-1F0A-46EC-9CDD-957CB9C6AAE8}"/>
    <dgm:cxn modelId="{E6DD9852-636C-4DC7-9B6B-2C3C90BFC5AA}" type="presOf" srcId="{DB62EC9D-07A9-4482-B09C-FBC928724BEB}" destId="{3EBE94EB-64FC-4767-BF19-5489DCC64C3D}" srcOrd="0" destOrd="0" presId="urn:microsoft.com/office/officeart/2009/3/layout/StepUpProcess"/>
    <dgm:cxn modelId="{35999982-0204-41AA-B89C-2D0C058116CD}" type="presOf" srcId="{17C90653-6801-4009-A54E-DD2C2FEFA35B}" destId="{08894379-9689-47E7-B842-9A6C91F218E1}" srcOrd="0" destOrd="0" presId="urn:microsoft.com/office/officeart/2009/3/layout/StepUpProcess"/>
    <dgm:cxn modelId="{3FE27D83-B54B-48A2-8999-9381748A82E1}" type="presOf" srcId="{C2FEEE9E-A99B-41D8-8907-371F2D2FFAD1}" destId="{E5590E50-BD32-4088-9B70-AA42C3E0CF03}" srcOrd="0" destOrd="0" presId="urn:microsoft.com/office/officeart/2009/3/layout/StepUpProcess"/>
    <dgm:cxn modelId="{F8E88884-B92C-449D-B4EF-AE9E6200CE64}" type="presOf" srcId="{5117FEC8-04D7-480A-B352-16B21838A28F}" destId="{2CEE6018-AFC4-4506-A05D-42D270A528A7}" srcOrd="0" destOrd="0" presId="urn:microsoft.com/office/officeart/2009/3/layout/StepUpProcess"/>
    <dgm:cxn modelId="{2616FD92-4F37-4693-BA17-864484FA1AF4}" type="presOf" srcId="{6900B01A-D327-4E54-AEC4-2B3D3DBA5350}" destId="{716E7260-7F3A-4D8A-80D4-7B7B1011301A}" srcOrd="0" destOrd="0" presId="urn:microsoft.com/office/officeart/2009/3/layout/StepUpProcess"/>
    <dgm:cxn modelId="{6E3EBB94-CA5F-4A17-9200-C18737DC1D09}" type="presOf" srcId="{4B04BAC3-73BF-410F-8B65-BF543A1EBBD1}" destId="{84AB52C6-7106-4830-BD0E-45612F6EB704}" srcOrd="0" destOrd="0" presId="urn:microsoft.com/office/officeart/2009/3/layout/StepUpProcess"/>
    <dgm:cxn modelId="{713A5B97-4338-4730-9DA7-8402E9F36872}" srcId="{C2FEEE9E-A99B-41D8-8907-371F2D2FFAD1}" destId="{6900B01A-D327-4E54-AEC4-2B3D3DBA5350}" srcOrd="5" destOrd="0" parTransId="{50FBE362-9EAD-4750-9BA6-A6D7F73D20C5}" sibTransId="{7BE7A1DA-2156-465E-8072-2234E1F75C44}"/>
    <dgm:cxn modelId="{1480549D-418E-4143-8689-5B771BD1826B}" srcId="{C2FEEE9E-A99B-41D8-8907-371F2D2FFAD1}" destId="{3B7E22E7-E968-40D1-96BF-F4AC78BC3FBC}" srcOrd="2" destOrd="0" parTransId="{DE2BB496-81F8-42F8-B988-C6927CD44DFB}" sibTransId="{517FA357-8E2F-4717-8BF2-D6F621FC762B}"/>
    <dgm:cxn modelId="{0F0A49A6-3E50-4497-8CAE-F55788BA18F5}" srcId="{C2FEEE9E-A99B-41D8-8907-371F2D2FFAD1}" destId="{5117FEC8-04D7-480A-B352-16B21838A28F}" srcOrd="1" destOrd="0" parTransId="{1CC3A3E2-770A-4B31-9885-C4E94DE5943F}" sibTransId="{858BF389-E2CD-4693-9393-7DAEC1F1FE30}"/>
    <dgm:cxn modelId="{FEAEE1B8-C27B-4BB9-8D5B-4BF0E176A137}" type="presOf" srcId="{FB13CF0F-C9E2-4AE3-AEBC-C4278E8FE12A}" destId="{A2F5108B-6FF6-4517-BD4C-2CE12B8DF9C1}" srcOrd="0" destOrd="0" presId="urn:microsoft.com/office/officeart/2009/3/layout/StepUpProcess"/>
    <dgm:cxn modelId="{884009C2-E43E-465C-B478-147EFA779814}" srcId="{C2FEEE9E-A99B-41D8-8907-371F2D2FFAD1}" destId="{17C90653-6801-4009-A54E-DD2C2FEFA35B}" srcOrd="7" destOrd="0" parTransId="{46DE74CA-AE34-4279-9B81-7D6201D72E93}" sibTransId="{A5810D03-E466-4FDA-94BA-DA9FEB6E161C}"/>
    <dgm:cxn modelId="{FCC20CD2-E51F-4AE2-AD7A-FD219DC70CC8}" type="presOf" srcId="{3B7E22E7-E968-40D1-96BF-F4AC78BC3FBC}" destId="{B3B8D446-3488-40C1-B100-16C445719301}" srcOrd="0" destOrd="0" presId="urn:microsoft.com/office/officeart/2009/3/layout/StepUpProcess"/>
    <dgm:cxn modelId="{0B4004EF-C046-458D-98B9-2439B2F9BAE8}" srcId="{C2FEEE9E-A99B-41D8-8907-371F2D2FFAD1}" destId="{DB62EC9D-07A9-4482-B09C-FBC928724BEB}" srcOrd="3" destOrd="0" parTransId="{84DF70B0-2495-4D4B-8D05-95D7991B50FC}" sibTransId="{B0E22415-B5AA-4E0F-A1C4-51DD767C0981}"/>
    <dgm:cxn modelId="{1FC579FC-C115-4411-81A9-FEAEDA6AD1BB}" type="presOf" srcId="{A84DF82A-3FF5-45CB-8A2F-C551285E3F8E}" destId="{8D321B99-B70F-468D-9ACF-2C4FAF428A5E}" srcOrd="0" destOrd="0" presId="urn:microsoft.com/office/officeart/2009/3/layout/StepUpProcess"/>
    <dgm:cxn modelId="{CCBB3A0B-52F0-4365-9B1E-B1A9554202A7}" type="presParOf" srcId="{E5590E50-BD32-4088-9B70-AA42C3E0CF03}" destId="{A9A88904-8F55-468F-956A-B4ED9C775B5B}" srcOrd="0" destOrd="0" presId="urn:microsoft.com/office/officeart/2009/3/layout/StepUpProcess"/>
    <dgm:cxn modelId="{762C30F1-555B-4237-A0C9-6F9E48EBAD64}" type="presParOf" srcId="{A9A88904-8F55-468F-956A-B4ED9C775B5B}" destId="{F4086107-62DA-448B-ADC8-8CE1084C5C37}" srcOrd="0" destOrd="0" presId="urn:microsoft.com/office/officeart/2009/3/layout/StepUpProcess"/>
    <dgm:cxn modelId="{9884C9A0-D46A-4E39-8893-D6217C81C686}" type="presParOf" srcId="{A9A88904-8F55-468F-956A-B4ED9C775B5B}" destId="{0A888092-4BB2-420F-A4D5-A8C6001B8322}" srcOrd="1" destOrd="0" presId="urn:microsoft.com/office/officeart/2009/3/layout/StepUpProcess"/>
    <dgm:cxn modelId="{F785B81D-6FCD-44DB-9886-8D351114C53C}" type="presParOf" srcId="{A9A88904-8F55-468F-956A-B4ED9C775B5B}" destId="{DDCE822F-B22F-4ED6-A9A7-3380AF470570}" srcOrd="2" destOrd="0" presId="urn:microsoft.com/office/officeart/2009/3/layout/StepUpProcess"/>
    <dgm:cxn modelId="{FCFCE3B2-2CAD-4FEC-942D-41AE9F57330E}" type="presParOf" srcId="{E5590E50-BD32-4088-9B70-AA42C3E0CF03}" destId="{C47B4070-86A1-4732-AA6E-578B50367ED0}" srcOrd="1" destOrd="0" presId="urn:microsoft.com/office/officeart/2009/3/layout/StepUpProcess"/>
    <dgm:cxn modelId="{99DC01E9-B08D-412F-A4D1-66CDF8F11E77}" type="presParOf" srcId="{C47B4070-86A1-4732-AA6E-578B50367ED0}" destId="{9F45D4FD-4677-4D48-9568-1B98EE7267FC}" srcOrd="0" destOrd="0" presId="urn:microsoft.com/office/officeart/2009/3/layout/StepUpProcess"/>
    <dgm:cxn modelId="{A0A21036-BE2F-4A27-943B-1D1AA4960C9F}" type="presParOf" srcId="{E5590E50-BD32-4088-9B70-AA42C3E0CF03}" destId="{BDF7E4B5-0F69-44D5-90EA-419EAB5C74FF}" srcOrd="2" destOrd="0" presId="urn:microsoft.com/office/officeart/2009/3/layout/StepUpProcess"/>
    <dgm:cxn modelId="{9FA0F377-E47D-4D6C-8E50-1ADD14FF4EA8}" type="presParOf" srcId="{BDF7E4B5-0F69-44D5-90EA-419EAB5C74FF}" destId="{47F8706E-08A0-4C9D-9E58-98978FBD4921}" srcOrd="0" destOrd="0" presId="urn:microsoft.com/office/officeart/2009/3/layout/StepUpProcess"/>
    <dgm:cxn modelId="{28B0FBEA-963B-4CF7-A431-A0F1DDFE876D}" type="presParOf" srcId="{BDF7E4B5-0F69-44D5-90EA-419EAB5C74FF}" destId="{2CEE6018-AFC4-4506-A05D-42D270A528A7}" srcOrd="1" destOrd="0" presId="urn:microsoft.com/office/officeart/2009/3/layout/StepUpProcess"/>
    <dgm:cxn modelId="{5B731A52-6571-45FC-9C9A-2449D50C7A82}" type="presParOf" srcId="{BDF7E4B5-0F69-44D5-90EA-419EAB5C74FF}" destId="{AB9A7A77-8A07-4750-AF4C-FD49D5D38D08}" srcOrd="2" destOrd="0" presId="urn:microsoft.com/office/officeart/2009/3/layout/StepUpProcess"/>
    <dgm:cxn modelId="{353D0980-A221-4642-A38F-7893BBA4C860}" type="presParOf" srcId="{E5590E50-BD32-4088-9B70-AA42C3E0CF03}" destId="{0C9DE674-96A7-4CEE-881B-779CE12C2786}" srcOrd="3" destOrd="0" presId="urn:microsoft.com/office/officeart/2009/3/layout/StepUpProcess"/>
    <dgm:cxn modelId="{B5EE74EB-F177-4BF9-93A4-73EF7741F910}" type="presParOf" srcId="{0C9DE674-96A7-4CEE-881B-779CE12C2786}" destId="{CE60FD37-0B7A-41A4-8604-F6B43BE02077}" srcOrd="0" destOrd="0" presId="urn:microsoft.com/office/officeart/2009/3/layout/StepUpProcess"/>
    <dgm:cxn modelId="{8F963B96-27C4-4D3E-BFB8-BD517341F735}" type="presParOf" srcId="{E5590E50-BD32-4088-9B70-AA42C3E0CF03}" destId="{7CB52472-8630-4376-839C-EC586BAA9E0B}" srcOrd="4" destOrd="0" presId="urn:microsoft.com/office/officeart/2009/3/layout/StepUpProcess"/>
    <dgm:cxn modelId="{16D22922-56EA-4B4B-9046-30E1520C67CC}" type="presParOf" srcId="{7CB52472-8630-4376-839C-EC586BAA9E0B}" destId="{B1F16450-5D15-438F-A0A3-39919A3C1903}" srcOrd="0" destOrd="0" presId="urn:microsoft.com/office/officeart/2009/3/layout/StepUpProcess"/>
    <dgm:cxn modelId="{4DDA97D7-C470-47EC-AE7E-7EE153D67747}" type="presParOf" srcId="{7CB52472-8630-4376-839C-EC586BAA9E0B}" destId="{B3B8D446-3488-40C1-B100-16C445719301}" srcOrd="1" destOrd="0" presId="urn:microsoft.com/office/officeart/2009/3/layout/StepUpProcess"/>
    <dgm:cxn modelId="{1C98F06B-FF9D-43DA-BCEF-75C57EF58221}" type="presParOf" srcId="{7CB52472-8630-4376-839C-EC586BAA9E0B}" destId="{0C86A1C5-8553-47D1-9186-01AC0CADE397}" srcOrd="2" destOrd="0" presId="urn:microsoft.com/office/officeart/2009/3/layout/StepUpProcess"/>
    <dgm:cxn modelId="{C48EE6C7-DE03-4124-A838-B5C4150ADF56}" type="presParOf" srcId="{E5590E50-BD32-4088-9B70-AA42C3E0CF03}" destId="{1BBDB8E5-275A-40DA-ACB7-0F0233E911E1}" srcOrd="5" destOrd="0" presId="urn:microsoft.com/office/officeart/2009/3/layout/StepUpProcess"/>
    <dgm:cxn modelId="{5311B558-B0D1-4185-8CDE-4B721CD37C8E}" type="presParOf" srcId="{1BBDB8E5-275A-40DA-ACB7-0F0233E911E1}" destId="{1FA4CC0D-020F-40E1-85D1-969B758D8EAC}" srcOrd="0" destOrd="0" presId="urn:microsoft.com/office/officeart/2009/3/layout/StepUpProcess"/>
    <dgm:cxn modelId="{17F8E488-B5DA-452F-B8EF-5E2C472CDEBD}" type="presParOf" srcId="{E5590E50-BD32-4088-9B70-AA42C3E0CF03}" destId="{01C81487-6761-444F-996E-6F395662B715}" srcOrd="6" destOrd="0" presId="urn:microsoft.com/office/officeart/2009/3/layout/StepUpProcess"/>
    <dgm:cxn modelId="{3F93F160-CC6D-4128-9BF9-D4E4C4A49267}" type="presParOf" srcId="{01C81487-6761-444F-996E-6F395662B715}" destId="{DE02C3E3-D6BE-484D-8429-B79960999F3C}" srcOrd="0" destOrd="0" presId="urn:microsoft.com/office/officeart/2009/3/layout/StepUpProcess"/>
    <dgm:cxn modelId="{52B75062-8E35-406E-BE66-8343408C539B}" type="presParOf" srcId="{01C81487-6761-444F-996E-6F395662B715}" destId="{3EBE94EB-64FC-4767-BF19-5489DCC64C3D}" srcOrd="1" destOrd="0" presId="urn:microsoft.com/office/officeart/2009/3/layout/StepUpProcess"/>
    <dgm:cxn modelId="{5BF1CD7E-5AC7-463D-9ABD-A17C8B3EC0DE}" type="presParOf" srcId="{01C81487-6761-444F-996E-6F395662B715}" destId="{CB7D0B2A-6C9E-401D-B732-683963F87695}" srcOrd="2" destOrd="0" presId="urn:microsoft.com/office/officeart/2009/3/layout/StepUpProcess"/>
    <dgm:cxn modelId="{93375240-7D9D-461F-B33C-90BB66EC3CD4}" type="presParOf" srcId="{E5590E50-BD32-4088-9B70-AA42C3E0CF03}" destId="{36E4E4A7-A882-4034-BF75-78B6F75E32DB}" srcOrd="7" destOrd="0" presId="urn:microsoft.com/office/officeart/2009/3/layout/StepUpProcess"/>
    <dgm:cxn modelId="{16AA020D-8DB0-455B-971F-F7A05751869D}" type="presParOf" srcId="{36E4E4A7-A882-4034-BF75-78B6F75E32DB}" destId="{6A801D80-F0A8-40F9-9A08-29A6A51486F0}" srcOrd="0" destOrd="0" presId="urn:microsoft.com/office/officeart/2009/3/layout/StepUpProcess"/>
    <dgm:cxn modelId="{AE238C52-182F-476E-B6E2-1F23DE395A43}" type="presParOf" srcId="{E5590E50-BD32-4088-9B70-AA42C3E0CF03}" destId="{67540681-6F74-4029-828D-0E2BC83B3B87}" srcOrd="8" destOrd="0" presId="urn:microsoft.com/office/officeart/2009/3/layout/StepUpProcess"/>
    <dgm:cxn modelId="{71DCE33F-933F-4EFE-A909-A5C42A5DF8DF}" type="presParOf" srcId="{67540681-6F74-4029-828D-0E2BC83B3B87}" destId="{92F11F82-90C7-4F77-AFD6-7569F8B69AD4}" srcOrd="0" destOrd="0" presId="urn:microsoft.com/office/officeart/2009/3/layout/StepUpProcess"/>
    <dgm:cxn modelId="{8D3E4473-7176-4813-B145-5BAC6456C3CD}" type="presParOf" srcId="{67540681-6F74-4029-828D-0E2BC83B3B87}" destId="{84AB52C6-7106-4830-BD0E-45612F6EB704}" srcOrd="1" destOrd="0" presId="urn:microsoft.com/office/officeart/2009/3/layout/StepUpProcess"/>
    <dgm:cxn modelId="{E29A3397-76C6-49C1-A95D-2B0750B026E5}" type="presParOf" srcId="{67540681-6F74-4029-828D-0E2BC83B3B87}" destId="{848D0FD9-59C1-4A9F-94E6-5A6F4639D191}" srcOrd="2" destOrd="0" presId="urn:microsoft.com/office/officeart/2009/3/layout/StepUpProcess"/>
    <dgm:cxn modelId="{298E1E9B-EB88-4119-AFD8-794F1BA1F28C}" type="presParOf" srcId="{E5590E50-BD32-4088-9B70-AA42C3E0CF03}" destId="{627B7776-EDB3-476F-AC81-0D00995CB312}" srcOrd="9" destOrd="0" presId="urn:microsoft.com/office/officeart/2009/3/layout/StepUpProcess"/>
    <dgm:cxn modelId="{48BAF1A8-7D00-4705-B8C4-1E2D253A4007}" type="presParOf" srcId="{627B7776-EDB3-476F-AC81-0D00995CB312}" destId="{49A181CD-101B-4B83-8AB7-A87ADDD43265}" srcOrd="0" destOrd="0" presId="urn:microsoft.com/office/officeart/2009/3/layout/StepUpProcess"/>
    <dgm:cxn modelId="{87B80695-80AB-4F55-8E6C-B4AADD628B4B}" type="presParOf" srcId="{E5590E50-BD32-4088-9B70-AA42C3E0CF03}" destId="{69E100C6-85CF-4D40-8707-AEBBC06D7A0C}" srcOrd="10" destOrd="0" presId="urn:microsoft.com/office/officeart/2009/3/layout/StepUpProcess"/>
    <dgm:cxn modelId="{4276B67F-23CA-4C20-BB6F-3B68D2738E60}" type="presParOf" srcId="{69E100C6-85CF-4D40-8707-AEBBC06D7A0C}" destId="{42B4B54C-92C6-41A1-A4C0-0FEC87328ECC}" srcOrd="0" destOrd="0" presId="urn:microsoft.com/office/officeart/2009/3/layout/StepUpProcess"/>
    <dgm:cxn modelId="{5EC9A761-8E44-40A5-834C-7CF81421E847}" type="presParOf" srcId="{69E100C6-85CF-4D40-8707-AEBBC06D7A0C}" destId="{716E7260-7F3A-4D8A-80D4-7B7B1011301A}" srcOrd="1" destOrd="0" presId="urn:microsoft.com/office/officeart/2009/3/layout/StepUpProcess"/>
    <dgm:cxn modelId="{B8D4EFA5-6C10-4C44-84D2-AA783BDF8879}" type="presParOf" srcId="{69E100C6-85CF-4D40-8707-AEBBC06D7A0C}" destId="{1D99991C-959B-4DBB-B867-612BE0C4C194}" srcOrd="2" destOrd="0" presId="urn:microsoft.com/office/officeart/2009/3/layout/StepUpProcess"/>
    <dgm:cxn modelId="{EC5E2ED5-2653-4D11-8F13-A7CD667F0BF1}" type="presParOf" srcId="{E5590E50-BD32-4088-9B70-AA42C3E0CF03}" destId="{E351B5A6-85D8-4685-8674-242EB1BF0414}" srcOrd="11" destOrd="0" presId="urn:microsoft.com/office/officeart/2009/3/layout/StepUpProcess"/>
    <dgm:cxn modelId="{3A147705-82DC-4F50-8B51-981A84CC81CE}" type="presParOf" srcId="{E351B5A6-85D8-4685-8674-242EB1BF0414}" destId="{40232E5D-23DC-4AB9-93CD-37E743618876}" srcOrd="0" destOrd="0" presId="urn:microsoft.com/office/officeart/2009/3/layout/StepUpProcess"/>
    <dgm:cxn modelId="{FA5769F2-1642-4AB5-9606-0E1F03FA9092}" type="presParOf" srcId="{E5590E50-BD32-4088-9B70-AA42C3E0CF03}" destId="{46115CF3-2DF0-440C-B87D-C5E695CD2304}" srcOrd="12" destOrd="0" presId="urn:microsoft.com/office/officeart/2009/3/layout/StepUpProcess"/>
    <dgm:cxn modelId="{185C11DC-CB03-499D-9A60-0D4F0A38E5AE}" type="presParOf" srcId="{46115CF3-2DF0-440C-B87D-C5E695CD2304}" destId="{020332BC-68BB-49DF-B852-44A7A5461601}" srcOrd="0" destOrd="0" presId="urn:microsoft.com/office/officeart/2009/3/layout/StepUpProcess"/>
    <dgm:cxn modelId="{6C79F4A7-E09C-4188-AB6C-971ADB71F7D9}" type="presParOf" srcId="{46115CF3-2DF0-440C-B87D-C5E695CD2304}" destId="{75678A6A-6F0A-437D-88A7-76693F22F257}" srcOrd="1" destOrd="0" presId="urn:microsoft.com/office/officeart/2009/3/layout/StepUpProcess"/>
    <dgm:cxn modelId="{063EF5D4-13EA-4A14-B351-723FCA87762A}" type="presParOf" srcId="{46115CF3-2DF0-440C-B87D-C5E695CD2304}" destId="{3D810E8E-5930-46C0-9AA2-A5859B9DF8C7}" srcOrd="2" destOrd="0" presId="urn:microsoft.com/office/officeart/2009/3/layout/StepUpProcess"/>
    <dgm:cxn modelId="{536EEF35-8C7A-4ECB-ADB9-0A31410BC7DC}" type="presParOf" srcId="{E5590E50-BD32-4088-9B70-AA42C3E0CF03}" destId="{B08891E2-BFC6-4034-B789-41C5011CAFF0}" srcOrd="13" destOrd="0" presId="urn:microsoft.com/office/officeart/2009/3/layout/StepUpProcess"/>
    <dgm:cxn modelId="{4062024F-1AFD-4CEC-B151-E688A6B74884}" type="presParOf" srcId="{B08891E2-BFC6-4034-B789-41C5011CAFF0}" destId="{00B9365A-C60C-4581-8A14-68A14937C153}" srcOrd="0" destOrd="0" presId="urn:microsoft.com/office/officeart/2009/3/layout/StepUpProcess"/>
    <dgm:cxn modelId="{0D197A52-E3DE-4E51-9357-BFAB29666BFB}" type="presParOf" srcId="{E5590E50-BD32-4088-9B70-AA42C3E0CF03}" destId="{60276EA9-CE81-4996-8CD0-E664D42917F2}" srcOrd="14" destOrd="0" presId="urn:microsoft.com/office/officeart/2009/3/layout/StepUpProcess"/>
    <dgm:cxn modelId="{663BDEEB-866E-42CF-A372-302119D7E5FA}" type="presParOf" srcId="{60276EA9-CE81-4996-8CD0-E664D42917F2}" destId="{066CD4D0-A5D6-4218-9D3F-65E2FEEF16F1}" srcOrd="0" destOrd="0" presId="urn:microsoft.com/office/officeart/2009/3/layout/StepUpProcess"/>
    <dgm:cxn modelId="{8C709DBE-FDAA-4A31-BC60-928B40F4E9AE}" type="presParOf" srcId="{60276EA9-CE81-4996-8CD0-E664D42917F2}" destId="{08894379-9689-47E7-B842-9A6C91F218E1}" srcOrd="1" destOrd="0" presId="urn:microsoft.com/office/officeart/2009/3/layout/StepUpProcess"/>
    <dgm:cxn modelId="{AF377B27-8DB3-4469-9859-0355412DE90F}" type="presParOf" srcId="{60276EA9-CE81-4996-8CD0-E664D42917F2}" destId="{BEDF2611-C7CC-405F-B0B2-A4C804971B84}" srcOrd="2" destOrd="0" presId="urn:microsoft.com/office/officeart/2009/3/layout/StepUpProcess"/>
    <dgm:cxn modelId="{6828FDCA-E436-4D0E-96DE-42D3CBA93689}" type="presParOf" srcId="{E5590E50-BD32-4088-9B70-AA42C3E0CF03}" destId="{0489ACBE-9950-4744-8B72-32001B2FA8E3}" srcOrd="15" destOrd="0" presId="urn:microsoft.com/office/officeart/2009/3/layout/StepUpProcess"/>
    <dgm:cxn modelId="{4E676AAB-09E8-4EAB-BD49-73D927E3FD81}" type="presParOf" srcId="{0489ACBE-9950-4744-8B72-32001B2FA8E3}" destId="{E14F9304-76C7-4AB4-83BA-657939BE28DB}" srcOrd="0" destOrd="0" presId="urn:microsoft.com/office/officeart/2009/3/layout/StepUpProcess"/>
    <dgm:cxn modelId="{38C2EE80-FACD-43FA-A044-1E6295AEC8BF}" type="presParOf" srcId="{E5590E50-BD32-4088-9B70-AA42C3E0CF03}" destId="{AB501126-525B-4962-A092-3D0DB0A17A9A}" srcOrd="16" destOrd="0" presId="urn:microsoft.com/office/officeart/2009/3/layout/StepUpProcess"/>
    <dgm:cxn modelId="{E091DB52-E498-4B57-8696-51F9038AB583}" type="presParOf" srcId="{AB501126-525B-4962-A092-3D0DB0A17A9A}" destId="{6375753D-CA99-40C5-B37E-DFD028C2862D}" srcOrd="0" destOrd="0" presId="urn:microsoft.com/office/officeart/2009/3/layout/StepUpProcess"/>
    <dgm:cxn modelId="{FA57D7EB-DC67-4869-A27E-CC5E7B5D4809}" type="presParOf" srcId="{AB501126-525B-4962-A092-3D0DB0A17A9A}" destId="{8D321B99-B70F-468D-9ACF-2C4FAF428A5E}" srcOrd="1" destOrd="0" presId="urn:microsoft.com/office/officeart/2009/3/layout/StepUpProcess"/>
    <dgm:cxn modelId="{50533A53-19B8-4311-BF15-2390EFC9C13D}" type="presParOf" srcId="{AB501126-525B-4962-A092-3D0DB0A17A9A}" destId="{EAB379B1-EF0A-4231-B34C-645624DEF766}" srcOrd="2" destOrd="0" presId="urn:microsoft.com/office/officeart/2009/3/layout/StepUpProcess"/>
    <dgm:cxn modelId="{1BEF0353-E262-4718-8549-3D39B08072F3}" type="presParOf" srcId="{E5590E50-BD32-4088-9B70-AA42C3E0CF03}" destId="{D07F843E-7431-44A0-B2C0-9D8E78712E36}" srcOrd="17" destOrd="0" presId="urn:microsoft.com/office/officeart/2009/3/layout/StepUpProcess"/>
    <dgm:cxn modelId="{FD621F97-D000-444D-8009-C23DADA5C8F8}" type="presParOf" srcId="{D07F843E-7431-44A0-B2C0-9D8E78712E36}" destId="{EA4144FA-4DAF-4888-9192-9693977A357F}" srcOrd="0" destOrd="0" presId="urn:microsoft.com/office/officeart/2009/3/layout/StepUpProcess"/>
    <dgm:cxn modelId="{C1E0F43F-6F9B-462F-9513-87A0D644A327}" type="presParOf" srcId="{E5590E50-BD32-4088-9B70-AA42C3E0CF03}" destId="{DAB1C75C-0D8C-45AB-9094-4CC87D22A821}" srcOrd="18" destOrd="0" presId="urn:microsoft.com/office/officeart/2009/3/layout/StepUpProcess"/>
    <dgm:cxn modelId="{6D9DDFD6-322D-4BAE-9D35-08A3A7723A16}" type="presParOf" srcId="{DAB1C75C-0D8C-45AB-9094-4CC87D22A821}" destId="{2FF5B2BA-CEB9-412F-8804-C3A8FF0BA760}" srcOrd="0" destOrd="0" presId="urn:microsoft.com/office/officeart/2009/3/layout/StepUpProcess"/>
    <dgm:cxn modelId="{96DC3BCE-51D3-4CF6-96B3-202D1E885403}" type="presParOf" srcId="{DAB1C75C-0D8C-45AB-9094-4CC87D22A821}" destId="{F7A9BF10-3F74-40A5-9FDF-5714B01360BA}" srcOrd="1" destOrd="0" presId="urn:microsoft.com/office/officeart/2009/3/layout/StepUpProcess"/>
    <dgm:cxn modelId="{0FD91501-7670-42E1-A928-B52C3099B9D1}" type="presParOf" srcId="{DAB1C75C-0D8C-45AB-9094-4CC87D22A821}" destId="{F2F2CC65-2099-4C24-9024-CFE98941A09A}" srcOrd="2" destOrd="0" presId="urn:microsoft.com/office/officeart/2009/3/layout/StepUpProcess"/>
    <dgm:cxn modelId="{A7A340CB-D769-4A61-9993-665E973160DC}" type="presParOf" srcId="{E5590E50-BD32-4088-9B70-AA42C3E0CF03}" destId="{27E3E618-B2B3-479E-BBC1-1F2480EE09FA}" srcOrd="19" destOrd="0" presId="urn:microsoft.com/office/officeart/2009/3/layout/StepUpProcess"/>
    <dgm:cxn modelId="{13F8CE07-2A94-41F1-9491-25E36B0AC79C}" type="presParOf" srcId="{27E3E618-B2B3-479E-BBC1-1F2480EE09FA}" destId="{76B498E6-D3BD-48AB-9CE2-F288E87AF1BB}" srcOrd="0" destOrd="0" presId="urn:microsoft.com/office/officeart/2009/3/layout/StepUpProcess"/>
    <dgm:cxn modelId="{B6CCDD09-65E8-4831-984B-31F70F4AA1AE}" type="presParOf" srcId="{E5590E50-BD32-4088-9B70-AA42C3E0CF03}" destId="{70D9CF18-9E0A-478B-9AC2-47E7DEDE89FB}" srcOrd="20" destOrd="0" presId="urn:microsoft.com/office/officeart/2009/3/layout/StepUpProcess"/>
    <dgm:cxn modelId="{E8D8A3F0-A629-41E2-B7A9-A3976ACDF17A}" type="presParOf" srcId="{70D9CF18-9E0A-478B-9AC2-47E7DEDE89FB}" destId="{595C9BEC-5DDD-4E2E-95DF-1E0B4701F5FD}" srcOrd="0" destOrd="0" presId="urn:microsoft.com/office/officeart/2009/3/layout/StepUpProcess"/>
    <dgm:cxn modelId="{E0C531AD-1879-431D-8299-E80E660F8316}" type="presParOf" srcId="{70D9CF18-9E0A-478B-9AC2-47E7DEDE89FB}" destId="{399663F7-5019-49EB-8029-4874A093BFC6}" srcOrd="1" destOrd="0" presId="urn:microsoft.com/office/officeart/2009/3/layout/StepUpProcess"/>
    <dgm:cxn modelId="{EDA15B65-14A9-47F9-8068-521681A964E9}" type="presParOf" srcId="{70D9CF18-9E0A-478B-9AC2-47E7DEDE89FB}" destId="{C4A44221-369C-4B03-BF7C-A1A20B8D1D2F}" srcOrd="2" destOrd="0" presId="urn:microsoft.com/office/officeart/2009/3/layout/StepUpProcess"/>
    <dgm:cxn modelId="{0662A845-A17B-4EF3-B09B-6E30E318C360}" type="presParOf" srcId="{E5590E50-BD32-4088-9B70-AA42C3E0CF03}" destId="{8E7B1004-12E8-466B-81CD-71048506FCCF}" srcOrd="21" destOrd="0" presId="urn:microsoft.com/office/officeart/2009/3/layout/StepUpProcess"/>
    <dgm:cxn modelId="{4687039F-5443-4635-ABEB-89FE6B81B429}" type="presParOf" srcId="{8E7B1004-12E8-466B-81CD-71048506FCCF}" destId="{DAC71343-419B-4C22-B735-99295C9C6291}" srcOrd="0" destOrd="0" presId="urn:microsoft.com/office/officeart/2009/3/layout/StepUpProcess"/>
    <dgm:cxn modelId="{D48CF99F-F789-4B42-B1E1-0F55F9EAE347}" type="presParOf" srcId="{E5590E50-BD32-4088-9B70-AA42C3E0CF03}" destId="{BA619B26-675B-4748-9841-DD42283C5BEF}" srcOrd="22" destOrd="0" presId="urn:microsoft.com/office/officeart/2009/3/layout/StepUpProcess"/>
    <dgm:cxn modelId="{88352770-5A05-4065-8C6D-952775838126}" type="presParOf" srcId="{BA619B26-675B-4748-9841-DD42283C5BEF}" destId="{FB9AF1F7-E1C3-46DC-ABAB-A62BCA24BCF4}" srcOrd="0" destOrd="0" presId="urn:microsoft.com/office/officeart/2009/3/layout/StepUpProcess"/>
    <dgm:cxn modelId="{519EADDC-CE6C-4861-817D-BDF3DA596FE0}" type="presParOf" srcId="{BA619B26-675B-4748-9841-DD42283C5BEF}" destId="{A2F5108B-6FF6-4517-BD4C-2CE12B8DF9C1}" srcOrd="1" destOrd="0" presId="urn:microsoft.com/office/officeart/2009/3/layout/StepUpProcess"/>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9095592" cy="4485940"/>
        <a:chOff x="0" y="0"/>
        <a:chExt cx="9095592" cy="4485940"/>
      </a:xfrm>
    </dsp:grpSpPr>
    <dsp:sp modelId="{F4086107-62DA-448B-ADC8-8CE1084C5C37}">
      <dsp:nvSpPr>
        <dsp:cNvPr id="3" name="L-Shape 2"/>
        <dsp:cNvSpPr/>
      </dsp:nvSpPr>
      <dsp:spPr bwMode="white">
        <a:xfrm rot="5400000">
          <a:off x="137903" y="2931331"/>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137903" y="2931331"/>
        <a:ext cx="415384" cy="691190"/>
      </dsp:txXfrm>
    </dsp:sp>
    <dsp:sp modelId="{0A888092-4BB2-420F-A4D5-A8C6001B8322}">
      <dsp:nvSpPr>
        <dsp:cNvPr id="4" name="Rectangles 3"/>
        <dsp:cNvSpPr/>
      </dsp:nvSpPr>
      <dsp:spPr bwMode="white">
        <a:xfrm>
          <a:off x="68565" y="3137848"/>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Introduction </a:t>
          </a:r>
          <a:endParaRPr lang="en-US" dirty="0">
            <a:solidFill>
              <a:schemeClr val="tx1"/>
            </a:solidFill>
          </a:endParaRPr>
        </a:p>
      </dsp:txBody>
      <dsp:txXfrm>
        <a:off x="68565" y="3137848"/>
        <a:ext cx="624010" cy="546982"/>
      </dsp:txXfrm>
    </dsp:sp>
    <dsp:sp modelId="{DDCE822F-B22F-4ED6-A9A7-3380AF470570}">
      <dsp:nvSpPr>
        <dsp:cNvPr id="5" name="Isosceles Triangle 4"/>
        <dsp:cNvSpPr/>
      </dsp:nvSpPr>
      <dsp:spPr bwMode="white">
        <a:xfrm>
          <a:off x="574838" y="2880445"/>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574838" y="2880445"/>
        <a:ext cx="117738" cy="117738"/>
      </dsp:txXfrm>
    </dsp:sp>
    <dsp:sp modelId="{47F8706E-08A0-4C9D-9E58-98978FBD4921}">
      <dsp:nvSpPr>
        <dsp:cNvPr id="6" name="L-Shape 5"/>
        <dsp:cNvSpPr/>
      </dsp:nvSpPr>
      <dsp:spPr bwMode="white">
        <a:xfrm rot="5400000">
          <a:off x="901814" y="2742301"/>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901814" y="2742301"/>
        <a:ext cx="415384" cy="691190"/>
      </dsp:txXfrm>
    </dsp:sp>
    <dsp:sp modelId="{2CEE6018-AFC4-4506-A05D-42D270A528A7}">
      <dsp:nvSpPr>
        <dsp:cNvPr id="7" name="Rectangles 6"/>
        <dsp:cNvSpPr/>
      </dsp:nvSpPr>
      <dsp:spPr bwMode="white">
        <a:xfrm>
          <a:off x="832476" y="2948818"/>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Background</a:t>
          </a:r>
          <a:endParaRPr lang="en-US" dirty="0">
            <a:solidFill>
              <a:schemeClr val="tx1"/>
            </a:solidFill>
          </a:endParaRPr>
        </a:p>
      </dsp:txBody>
      <dsp:txXfrm>
        <a:off x="832476" y="2948818"/>
        <a:ext cx="624010" cy="546982"/>
      </dsp:txXfrm>
    </dsp:sp>
    <dsp:sp modelId="{AB9A7A77-8A07-4750-AF4C-FD49D5D38D08}">
      <dsp:nvSpPr>
        <dsp:cNvPr id="8" name="Isosceles Triangle 7"/>
        <dsp:cNvSpPr/>
      </dsp:nvSpPr>
      <dsp:spPr bwMode="white">
        <a:xfrm>
          <a:off x="1338748" y="2691415"/>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1338748" y="2691415"/>
        <a:ext cx="117738" cy="117738"/>
      </dsp:txXfrm>
    </dsp:sp>
    <dsp:sp modelId="{B1F16450-5D15-438F-A0A3-39919A3C1903}">
      <dsp:nvSpPr>
        <dsp:cNvPr id="9" name="L-Shape 8"/>
        <dsp:cNvSpPr/>
      </dsp:nvSpPr>
      <dsp:spPr bwMode="white">
        <a:xfrm rot="5400000">
          <a:off x="1665724" y="2553270"/>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1665724" y="2553270"/>
        <a:ext cx="415384" cy="691190"/>
      </dsp:txXfrm>
    </dsp:sp>
    <dsp:sp modelId="{B3B8D446-3488-40C1-B100-16C445719301}">
      <dsp:nvSpPr>
        <dsp:cNvPr id="10" name="Rectangles 9"/>
        <dsp:cNvSpPr/>
      </dsp:nvSpPr>
      <dsp:spPr bwMode="white">
        <a:xfrm>
          <a:off x="1596386" y="2759787"/>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Overview of the Models</a:t>
          </a:r>
          <a:endParaRPr lang="en-US" dirty="0">
            <a:solidFill>
              <a:schemeClr val="tx1"/>
            </a:solidFill>
          </a:endParaRPr>
        </a:p>
      </dsp:txBody>
      <dsp:txXfrm>
        <a:off x="1596386" y="2759787"/>
        <a:ext cx="624010" cy="546982"/>
      </dsp:txXfrm>
    </dsp:sp>
    <dsp:sp modelId="{0C86A1C5-8553-47D1-9186-01AC0CADE397}">
      <dsp:nvSpPr>
        <dsp:cNvPr id="11" name="Isosceles Triangle 10"/>
        <dsp:cNvSpPr/>
      </dsp:nvSpPr>
      <dsp:spPr bwMode="white">
        <a:xfrm>
          <a:off x="2102659" y="2502384"/>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2102659" y="2502384"/>
        <a:ext cx="117738" cy="117738"/>
      </dsp:txXfrm>
    </dsp:sp>
    <dsp:sp modelId="{DE02C3E3-D6BE-484D-8429-B79960999F3C}">
      <dsp:nvSpPr>
        <dsp:cNvPr id="12" name="L-Shape 11"/>
        <dsp:cNvSpPr/>
      </dsp:nvSpPr>
      <dsp:spPr bwMode="white">
        <a:xfrm rot="5400000">
          <a:off x="2429635" y="2364240"/>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2429635" y="2364240"/>
        <a:ext cx="415384" cy="691190"/>
      </dsp:txXfrm>
    </dsp:sp>
    <dsp:sp modelId="{3EBE94EB-64FC-4767-BF19-5489DCC64C3D}">
      <dsp:nvSpPr>
        <dsp:cNvPr id="13" name="Rectangles 12"/>
        <dsp:cNvSpPr/>
      </dsp:nvSpPr>
      <dsp:spPr bwMode="white">
        <a:xfrm>
          <a:off x="2360297" y="2570757"/>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Introduction to BERT and GPT Models</a:t>
          </a:r>
          <a:endParaRPr lang="en-US" dirty="0">
            <a:solidFill>
              <a:schemeClr val="tx1"/>
            </a:solidFill>
          </a:endParaRPr>
        </a:p>
      </dsp:txBody>
      <dsp:txXfrm>
        <a:off x="2360297" y="2570757"/>
        <a:ext cx="624010" cy="546982"/>
      </dsp:txXfrm>
    </dsp:sp>
    <dsp:sp modelId="{CB7D0B2A-6C9E-401D-B732-683963F87695}">
      <dsp:nvSpPr>
        <dsp:cNvPr id="14" name="Isosceles Triangle 13"/>
        <dsp:cNvSpPr/>
      </dsp:nvSpPr>
      <dsp:spPr bwMode="white">
        <a:xfrm>
          <a:off x="2866569" y="2313354"/>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2866569" y="2313354"/>
        <a:ext cx="117738" cy="117738"/>
      </dsp:txXfrm>
    </dsp:sp>
    <dsp:sp modelId="{92F11F82-90C7-4F77-AFD6-7569F8B69AD4}">
      <dsp:nvSpPr>
        <dsp:cNvPr id="15" name="L-Shape 14"/>
        <dsp:cNvSpPr/>
      </dsp:nvSpPr>
      <dsp:spPr bwMode="white">
        <a:xfrm rot="5400000">
          <a:off x="3193545" y="2175209"/>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3193545" y="2175209"/>
        <a:ext cx="415384" cy="691190"/>
      </dsp:txXfrm>
    </dsp:sp>
    <dsp:sp modelId="{84AB52C6-7106-4830-BD0E-45612F6EB704}">
      <dsp:nvSpPr>
        <dsp:cNvPr id="16" name="Rectangles 15"/>
        <dsp:cNvSpPr/>
      </dsp:nvSpPr>
      <dsp:spPr bwMode="white">
        <a:xfrm>
          <a:off x="3124207" y="2381726"/>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Future Directions </a:t>
          </a:r>
          <a:endParaRPr lang="en-US" dirty="0">
            <a:solidFill>
              <a:schemeClr val="tx1"/>
            </a:solidFill>
          </a:endParaRPr>
        </a:p>
      </dsp:txBody>
      <dsp:txXfrm>
        <a:off x="3124207" y="2381726"/>
        <a:ext cx="624010" cy="546982"/>
      </dsp:txXfrm>
    </dsp:sp>
    <dsp:sp modelId="{848D0FD9-59C1-4A9F-94E6-5A6F4639D191}">
      <dsp:nvSpPr>
        <dsp:cNvPr id="17" name="Isosceles Triangle 16"/>
        <dsp:cNvSpPr/>
      </dsp:nvSpPr>
      <dsp:spPr bwMode="white">
        <a:xfrm>
          <a:off x="3630480" y="2124323"/>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3630480" y="2124323"/>
        <a:ext cx="117738" cy="117738"/>
      </dsp:txXfrm>
    </dsp:sp>
    <dsp:sp modelId="{42B4B54C-92C6-41A1-A4C0-0FEC87328ECC}">
      <dsp:nvSpPr>
        <dsp:cNvPr id="18" name="L-Shape 17"/>
        <dsp:cNvSpPr/>
      </dsp:nvSpPr>
      <dsp:spPr bwMode="white">
        <a:xfrm rot="5400000">
          <a:off x="3957456" y="1986179"/>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3957456" y="1986179"/>
        <a:ext cx="415384" cy="691190"/>
      </dsp:txXfrm>
    </dsp:sp>
    <dsp:sp modelId="{716E7260-7F3A-4D8A-80D4-7B7B1011301A}">
      <dsp:nvSpPr>
        <dsp:cNvPr id="19" name="Rectangles 18"/>
        <dsp:cNvSpPr/>
      </dsp:nvSpPr>
      <dsp:spPr bwMode="white">
        <a:xfrm>
          <a:off x="3888118" y="2192696"/>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Use Cases of BERT and GPT Models</a:t>
          </a:r>
          <a:endParaRPr lang="en-US" dirty="0">
            <a:solidFill>
              <a:schemeClr val="tx1"/>
            </a:solidFill>
          </a:endParaRPr>
        </a:p>
      </dsp:txBody>
      <dsp:txXfrm>
        <a:off x="3888118" y="2192696"/>
        <a:ext cx="624010" cy="546982"/>
      </dsp:txXfrm>
    </dsp:sp>
    <dsp:sp modelId="{1D99991C-959B-4DBB-B867-612BE0C4C194}">
      <dsp:nvSpPr>
        <dsp:cNvPr id="20" name="Isosceles Triangle 19"/>
        <dsp:cNvSpPr/>
      </dsp:nvSpPr>
      <dsp:spPr bwMode="white">
        <a:xfrm>
          <a:off x="4394391" y="1935293"/>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4394391" y="1935293"/>
        <a:ext cx="117738" cy="117738"/>
      </dsp:txXfrm>
    </dsp:sp>
    <dsp:sp modelId="{020332BC-68BB-49DF-B852-44A7A5461601}">
      <dsp:nvSpPr>
        <dsp:cNvPr id="21" name="L-Shape 20"/>
        <dsp:cNvSpPr/>
      </dsp:nvSpPr>
      <dsp:spPr bwMode="white">
        <a:xfrm rot="5400000">
          <a:off x="4721367" y="1797149"/>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4721367" y="1797149"/>
        <a:ext cx="415384" cy="691190"/>
      </dsp:txXfrm>
    </dsp:sp>
    <dsp:sp modelId="{75678A6A-6F0A-437D-88A7-76693F22F257}">
      <dsp:nvSpPr>
        <dsp:cNvPr id="22" name="Rectangles 21"/>
        <dsp:cNvSpPr/>
      </dsp:nvSpPr>
      <dsp:spPr bwMode="white">
        <a:xfrm>
          <a:off x="4652029" y="2003666"/>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Industry Application</a:t>
          </a:r>
          <a:endParaRPr lang="en-US" dirty="0">
            <a:solidFill>
              <a:schemeClr val="tx1"/>
            </a:solidFill>
          </a:endParaRPr>
        </a:p>
      </dsp:txBody>
      <dsp:txXfrm>
        <a:off x="4652029" y="2003666"/>
        <a:ext cx="624010" cy="546982"/>
      </dsp:txXfrm>
    </dsp:sp>
    <dsp:sp modelId="{3D810E8E-5930-46C0-9AA2-A5859B9DF8C7}">
      <dsp:nvSpPr>
        <dsp:cNvPr id="23" name="Isosceles Triangle 22"/>
        <dsp:cNvSpPr/>
      </dsp:nvSpPr>
      <dsp:spPr bwMode="white">
        <a:xfrm>
          <a:off x="5158301" y="1746262"/>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5158301" y="1746262"/>
        <a:ext cx="117738" cy="117738"/>
      </dsp:txXfrm>
    </dsp:sp>
    <dsp:sp modelId="{066CD4D0-A5D6-4218-9D3F-65E2FEEF16F1}">
      <dsp:nvSpPr>
        <dsp:cNvPr id="24" name="L-Shape 23"/>
        <dsp:cNvSpPr/>
      </dsp:nvSpPr>
      <dsp:spPr bwMode="white">
        <a:xfrm rot="5400000">
          <a:off x="5485277" y="1608118"/>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5485277" y="1608118"/>
        <a:ext cx="415384" cy="691190"/>
      </dsp:txXfrm>
    </dsp:sp>
    <dsp:sp modelId="{08894379-9689-47E7-B842-9A6C91F218E1}">
      <dsp:nvSpPr>
        <dsp:cNvPr id="25" name="Rectangles 24"/>
        <dsp:cNvSpPr/>
      </dsp:nvSpPr>
      <dsp:spPr bwMode="white">
        <a:xfrm>
          <a:off x="5415939" y="1814635"/>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Advancement in AI models</a:t>
          </a:r>
          <a:endParaRPr lang="en-US" dirty="0">
            <a:solidFill>
              <a:schemeClr val="tx1"/>
            </a:solidFill>
          </a:endParaRPr>
        </a:p>
      </dsp:txBody>
      <dsp:txXfrm>
        <a:off x="5415939" y="1814635"/>
        <a:ext cx="624010" cy="546982"/>
      </dsp:txXfrm>
    </dsp:sp>
    <dsp:sp modelId="{BEDF2611-C7CC-405F-B0B2-A4C804971B84}">
      <dsp:nvSpPr>
        <dsp:cNvPr id="26" name="Isosceles Triangle 25"/>
        <dsp:cNvSpPr/>
      </dsp:nvSpPr>
      <dsp:spPr bwMode="white">
        <a:xfrm>
          <a:off x="5922212" y="1557232"/>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5922212" y="1557232"/>
        <a:ext cx="117738" cy="117738"/>
      </dsp:txXfrm>
    </dsp:sp>
    <dsp:sp modelId="{6375753D-CA99-40C5-B37E-DFD028C2862D}">
      <dsp:nvSpPr>
        <dsp:cNvPr id="27" name="L-Shape 26"/>
        <dsp:cNvSpPr/>
      </dsp:nvSpPr>
      <dsp:spPr bwMode="white">
        <a:xfrm rot="5400000">
          <a:off x="6249188" y="1419088"/>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6249188" y="1419088"/>
        <a:ext cx="415384" cy="691190"/>
      </dsp:txXfrm>
    </dsp:sp>
    <dsp:sp modelId="{8D321B99-B70F-468D-9ACF-2C4FAF428A5E}">
      <dsp:nvSpPr>
        <dsp:cNvPr id="28" name="Rectangles 27"/>
        <dsp:cNvSpPr/>
      </dsp:nvSpPr>
      <dsp:spPr bwMode="white">
        <a:xfrm>
          <a:off x="6179850" y="1625605"/>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Challenges and Limitations</a:t>
          </a:r>
          <a:endParaRPr lang="en-US" dirty="0">
            <a:solidFill>
              <a:schemeClr val="tx1"/>
            </a:solidFill>
          </a:endParaRPr>
        </a:p>
      </dsp:txBody>
      <dsp:txXfrm>
        <a:off x="6179850" y="1625605"/>
        <a:ext cx="624010" cy="546982"/>
      </dsp:txXfrm>
    </dsp:sp>
    <dsp:sp modelId="{EAB379B1-EF0A-4231-B34C-645624DEF766}">
      <dsp:nvSpPr>
        <dsp:cNvPr id="29" name="Isosceles Triangle 28"/>
        <dsp:cNvSpPr/>
      </dsp:nvSpPr>
      <dsp:spPr bwMode="white">
        <a:xfrm>
          <a:off x="6686122" y="1368201"/>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6686122" y="1368201"/>
        <a:ext cx="117738" cy="117738"/>
      </dsp:txXfrm>
    </dsp:sp>
    <dsp:sp modelId="{2FF5B2BA-CEB9-412F-8804-C3A8FF0BA760}">
      <dsp:nvSpPr>
        <dsp:cNvPr id="30" name="L-Shape 29"/>
        <dsp:cNvSpPr/>
      </dsp:nvSpPr>
      <dsp:spPr bwMode="white">
        <a:xfrm rot="5400000">
          <a:off x="7013098" y="1230057"/>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7013098" y="1230057"/>
        <a:ext cx="415384" cy="691190"/>
      </dsp:txXfrm>
    </dsp:sp>
    <dsp:sp modelId="{F7A9BF10-3F74-40A5-9FDF-5714B01360BA}">
      <dsp:nvSpPr>
        <dsp:cNvPr id="31" name="Rectangles 30"/>
        <dsp:cNvSpPr/>
      </dsp:nvSpPr>
      <dsp:spPr bwMode="white">
        <a:xfrm>
          <a:off x="6943760" y="1436574"/>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Comparison of Architectures</a:t>
          </a:r>
          <a:endParaRPr lang="en-US" dirty="0">
            <a:solidFill>
              <a:schemeClr val="tx1"/>
            </a:solidFill>
          </a:endParaRPr>
        </a:p>
      </dsp:txBody>
      <dsp:txXfrm>
        <a:off x="6943760" y="1436574"/>
        <a:ext cx="624010" cy="546982"/>
      </dsp:txXfrm>
    </dsp:sp>
    <dsp:sp modelId="{F2F2CC65-2099-4C24-9024-CFE98941A09A}">
      <dsp:nvSpPr>
        <dsp:cNvPr id="32" name="Isosceles Triangle 31"/>
        <dsp:cNvSpPr/>
      </dsp:nvSpPr>
      <dsp:spPr bwMode="white">
        <a:xfrm>
          <a:off x="7450033" y="1179171"/>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7450033" y="1179171"/>
        <a:ext cx="117738" cy="117738"/>
      </dsp:txXfrm>
    </dsp:sp>
    <dsp:sp modelId="{595C9BEC-5DDD-4E2E-95DF-1E0B4701F5FD}">
      <dsp:nvSpPr>
        <dsp:cNvPr id="33" name="L-Shape 32"/>
        <dsp:cNvSpPr/>
      </dsp:nvSpPr>
      <dsp:spPr bwMode="white">
        <a:xfrm rot="5400000">
          <a:off x="7777009" y="1041027"/>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7777009" y="1041027"/>
        <a:ext cx="415384" cy="691190"/>
      </dsp:txXfrm>
    </dsp:sp>
    <dsp:sp modelId="{399663F7-5019-49EB-8029-4874A093BFC6}">
      <dsp:nvSpPr>
        <dsp:cNvPr id="34" name="Rectangles 33"/>
        <dsp:cNvSpPr/>
      </dsp:nvSpPr>
      <dsp:spPr bwMode="white">
        <a:xfrm>
          <a:off x="7707671" y="1247544"/>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Performance Evaluation of Models.</a:t>
          </a:r>
          <a:endParaRPr lang="en-US" dirty="0">
            <a:solidFill>
              <a:schemeClr val="tx1"/>
            </a:solidFill>
          </a:endParaRPr>
        </a:p>
      </dsp:txBody>
      <dsp:txXfrm>
        <a:off x="7707671" y="1247544"/>
        <a:ext cx="624010" cy="546982"/>
      </dsp:txXfrm>
    </dsp:sp>
    <dsp:sp modelId="{C4A44221-369C-4B03-BF7C-A1A20B8D1D2F}">
      <dsp:nvSpPr>
        <dsp:cNvPr id="35" name="Isosceles Triangle 34"/>
        <dsp:cNvSpPr/>
      </dsp:nvSpPr>
      <dsp:spPr bwMode="white">
        <a:xfrm>
          <a:off x="8213944" y="990141"/>
          <a:ext cx="117738" cy="117738"/>
        </a:xfrm>
        <a:prstGeom prst="triangle">
          <a:avLst>
            <a:gd name="adj" fmla="val 100000"/>
          </a:avLst>
        </a:prstGeom>
      </dsp:spPr>
      <dsp:style>
        <a:lnRef idx="2">
          <a:schemeClr val="accent1"/>
        </a:lnRef>
        <a:fillRef idx="1">
          <a:schemeClr val="accent1"/>
        </a:fillRef>
        <a:effectRef idx="0">
          <a:scrgbClr r="0" g="0" b="0"/>
        </a:effectRef>
        <a:fontRef idx="minor">
          <a:schemeClr val="lt1"/>
        </a:fontRef>
      </dsp:style>
      <dsp:txXfrm>
        <a:off x="8213944" y="990141"/>
        <a:ext cx="117738" cy="117738"/>
      </dsp:txXfrm>
    </dsp:sp>
    <dsp:sp modelId="{FB9AF1F7-E1C3-46DC-ABAB-A62BCA24BCF4}">
      <dsp:nvSpPr>
        <dsp:cNvPr id="36" name="L-Shape 35"/>
        <dsp:cNvSpPr/>
      </dsp:nvSpPr>
      <dsp:spPr bwMode="white">
        <a:xfrm rot="5400000">
          <a:off x="8540920" y="851996"/>
          <a:ext cx="415384" cy="691190"/>
        </a:xfrm>
        <a:prstGeom prst="corner">
          <a:avLst>
            <a:gd name="adj1" fmla="val 16120"/>
            <a:gd name="adj2" fmla="val 16110"/>
          </a:avLst>
        </a:prstGeom>
      </dsp:spPr>
      <dsp:style>
        <a:lnRef idx="2">
          <a:schemeClr val="accent1"/>
        </a:lnRef>
        <a:fillRef idx="1">
          <a:schemeClr val="accent1"/>
        </a:fillRef>
        <a:effectRef idx="0">
          <a:scrgbClr r="0" g="0" b="0"/>
        </a:effectRef>
        <a:fontRef idx="minor">
          <a:schemeClr val="lt1"/>
        </a:fontRef>
      </dsp:style>
      <dsp:txXfrm rot="5400000">
        <a:off x="8540920" y="851996"/>
        <a:ext cx="415384" cy="691190"/>
      </dsp:txXfrm>
    </dsp:sp>
    <dsp:sp modelId="{A2F5108B-6FF6-4517-BD4C-2CE12B8DF9C1}">
      <dsp:nvSpPr>
        <dsp:cNvPr id="37" name="Rectangles 36"/>
        <dsp:cNvSpPr/>
      </dsp:nvSpPr>
      <dsp:spPr bwMode="white">
        <a:xfrm>
          <a:off x="8471582" y="1058513"/>
          <a:ext cx="624010" cy="54698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6670" tIns="26670" rIns="26670" bIns="26670" anchor="t"/>
        <a:lstStyle>
          <a:lvl1pPr algn="l">
            <a:defRPr sz="700"/>
          </a:lvl1pPr>
          <a:lvl2pPr marL="57150" indent="-57150" algn="l">
            <a:defRPr sz="500"/>
          </a:lvl2pPr>
          <a:lvl3pPr marL="114300" indent="-57150" algn="l">
            <a:defRPr sz="500"/>
          </a:lvl3pPr>
          <a:lvl4pPr marL="171450" indent="-57150" algn="l">
            <a:defRPr sz="500"/>
          </a:lvl4pPr>
          <a:lvl5pPr marL="228600" indent="-57150" algn="l">
            <a:defRPr sz="500"/>
          </a:lvl5pPr>
          <a:lvl6pPr marL="285750" indent="-57150" algn="l">
            <a:defRPr sz="500"/>
          </a:lvl6pPr>
          <a:lvl7pPr marL="342900" indent="-57150" algn="l">
            <a:defRPr sz="500"/>
          </a:lvl7pPr>
          <a:lvl8pPr marL="400050" indent="-57150" algn="l">
            <a:defRPr sz="500"/>
          </a:lvl8pPr>
          <a:lvl9pPr marL="457200" indent="-57150" algn="l">
            <a:defRPr sz="500"/>
          </a:lvl9pPr>
        </a:lstStyle>
        <a:p>
          <a:pPr lvl="0">
            <a:lnSpc>
              <a:spcPct val="100000"/>
            </a:lnSpc>
            <a:spcBef>
              <a:spcPct val="0"/>
            </a:spcBef>
            <a:spcAft>
              <a:spcPct val="35000"/>
            </a:spcAft>
          </a:pPr>
          <a:r>
            <a:rPr lang="en-US" dirty="0">
              <a:solidFill>
                <a:schemeClr val="tx1"/>
              </a:solidFill>
            </a:rPr>
            <a:t>Conclusion</a:t>
          </a:r>
          <a:endParaRPr lang="en-US" dirty="0">
            <a:solidFill>
              <a:schemeClr val="tx1"/>
            </a:solidFill>
          </a:endParaRPr>
        </a:p>
      </dsp:txBody>
      <dsp:txXfrm>
        <a:off x="8471582" y="1058513"/>
        <a:ext cx="624010" cy="546982"/>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bL"/>
          <dgm:param type="flowDir" val="row"/>
        </dgm:alg>
      </dgm:if>
      <dgm:else name="Name2">
        <dgm:alg type="snake">
          <dgm:param type="bkpt" val="fixed"/>
          <dgm:param type="bkPtFixedVal" val="1"/>
          <dgm:param type="off" val="off"/>
          <dgm:param type="grDir" val="bR"/>
          <dgm:param type="flowDir" val="row"/>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type="corner" r:blip="" rot="90">
                <dgm:adjLst>
                  <dgm:adj idx="1" val="0.1612"/>
                  <dgm:adj idx="2" val="0.1611"/>
                </dgm:adjLst>
              </dgm:shape>
            </dgm:if>
            <dgm:else name="Name8">
              <dgm:shape xmlns:r="http://schemas.openxmlformats.org/officeDocument/2006/relationships" type="corner" r:blip="" rot="180">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type="triangle" r:blip="" rot="90">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wdp>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54C5BA-3788-4ADF-B635-DC84DF1DD62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A22A9-1AA4-432E-8A72-553A99D05CB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53"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54"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9"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
        <p:nvSpPr>
          <p:cNvPr id="6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64" name="PlaceHolder 1"/>
          <p:cNvSpPr>
            <a:spLocks noGrp="1"/>
          </p:cNvSpPr>
          <p:nvPr>
            <p:ph type="title"/>
          </p:nvPr>
        </p:nvSpPr>
        <p:spPr>
          <a:xfrm>
            <a:off x="565560" y="504720"/>
            <a:ext cx="508968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image" Target="../media/image6.pn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4" Type="http://schemas.openxmlformats.org/officeDocument/2006/relationships/theme" Target="../theme/theme11.xml"/><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image" Target="../media/image7.pn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theme" Target="../theme/theme15.xml"/><Relationship Id="rId2" Type="http://schemas.openxmlformats.org/officeDocument/2006/relationships/image" Target="../media/image4.pn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4" Type="http://schemas.openxmlformats.org/officeDocument/2006/relationships/theme" Target="../theme/theme16.xml"/><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theme" Target="../theme/theme17.xml"/><Relationship Id="rId2" Type="http://schemas.openxmlformats.org/officeDocument/2006/relationships/image" Target="../media/image6.png"/><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image" Target="../media/image2.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image" Target="../media/image3.pn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image" Target="../media/image4.pn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4" Type="http://schemas.openxmlformats.org/officeDocument/2006/relationships/theme" Target="../theme/theme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image" Target="../media/image5.pn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5.pn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3724"/>
          <a:stretch>
            <a:fillRect/>
          </a:stretch>
        </p:blipFill>
        <p:spPr>
          <a:xfrm>
            <a:off x="0" y="0"/>
            <a:ext cx="9143640" cy="5143320"/>
          </a:xfrm>
          <a:prstGeom prst="rect">
            <a:avLst/>
          </a:prstGeom>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strike="noStrike" spc="-1">
                <a:solidFill>
                  <a:schemeClr val="dk1"/>
                </a:solidFill>
                <a:latin typeface="Arial" panose="020B0604020202020204"/>
              </a:rPr>
              <a:t>Click to edit the title text format</a:t>
            </a:r>
            <a:endParaRPr lang="fr-FR" sz="4800" b="0" strike="noStrike" spc="-1">
              <a:solidFill>
                <a:schemeClr val="dk1"/>
              </a:solidFill>
              <a:latin typeface="Arial" panose="020B0604020202020204"/>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0" name="Google Shape;89;p19"/>
          <p:cNvPicPr/>
          <p:nvPr/>
        </p:nvPicPr>
        <p:blipFill>
          <a:blip r:embed="rId2"/>
          <a:stretch>
            <a:fillRect/>
          </a:stretch>
        </p:blipFill>
        <p:spPr>
          <a:xfrm rot="10800000" flipH="1">
            <a:off x="0" y="192240"/>
            <a:ext cx="9143640" cy="4951080"/>
          </a:xfrm>
          <a:prstGeom prst="rect">
            <a:avLst/>
          </a:prstGeom>
          <a:ln w="0">
            <a:noFill/>
          </a:ln>
        </p:spPr>
      </p:pic>
      <p:sp>
        <p:nvSpPr>
          <p:cNvPr id="3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32"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33"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34"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35"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36"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37"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lt2"/>
                </a:solidFill>
                <a:latin typeface="Goldman"/>
                <a:ea typeface="Goldman"/>
              </a:rPr>
              <a:t>xx%</a:t>
            </a:r>
            <a:endParaRPr lang="fr-FR" sz="4500" b="0" strike="noStrike" spc="-1">
              <a:solidFill>
                <a:schemeClr val="dk1"/>
              </a:solidFill>
              <a:latin typeface="Arial" panose="020B0604020202020204"/>
            </a:endParaRPr>
          </a:p>
        </p:txBody>
      </p:sp>
      <p:sp>
        <p:nvSpPr>
          <p:cNvPr id="39"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lt2"/>
                </a:solidFill>
                <a:latin typeface="Goldman"/>
                <a:ea typeface="Goldman"/>
              </a:rPr>
              <a:t>xx%</a:t>
            </a:r>
            <a:endParaRPr lang="fr-FR" sz="4500" b="0" strike="noStrike" spc="-1">
              <a:solidFill>
                <a:schemeClr val="dk1"/>
              </a:solidFill>
              <a:latin typeface="Arial" panose="020B0604020202020204"/>
            </a:endParaRPr>
          </a:p>
        </p:txBody>
      </p:sp>
      <p:pic>
        <p:nvPicPr>
          <p:cNvPr id="40" name="Google Shape;108;p20"/>
          <p:cNvPicPr/>
          <p:nvPr/>
        </p:nvPicPr>
        <p:blipFill>
          <a:blip r:embed="rId2"/>
          <a:srcRect l="659" r="5106" b="5177"/>
          <a:stretch>
            <a:fillRect/>
          </a:stretch>
        </p:blipFill>
        <p:spPr>
          <a:xfrm rot="10800000">
            <a:off x="56880" y="0"/>
            <a:ext cx="9087120" cy="5143320"/>
          </a:xfrm>
          <a:prstGeom prst="rect">
            <a:avLst/>
          </a:prstGeom>
          <a:ln w="0">
            <a:noFill/>
          </a:ln>
        </p:spPr>
      </p:pic>
      <p:pic>
        <p:nvPicPr>
          <p:cNvPr id="41" name="Google Shape;109;p20"/>
          <p:cNvPicPr/>
          <p:nvPr/>
        </p:nvPicPr>
        <p:blipFill>
          <a:blip r:embed="rId3"/>
          <a:srcRect l="73197" t="14242" b="33519"/>
          <a:stretch>
            <a:fillRect/>
          </a:stretch>
        </p:blipFill>
        <p:spPr>
          <a:xfrm rot="10800000">
            <a:off x="360" y="2557440"/>
            <a:ext cx="2449440" cy="2585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2" name="Google Shape;13;p3"/>
          <p:cNvPicPr/>
          <p:nvPr/>
        </p:nvPicPr>
        <p:blipFill>
          <a:blip r:embed="rId2"/>
          <a:srcRect l="3735"/>
          <a:stretch>
            <a:fillRect/>
          </a:stretch>
        </p:blipFill>
        <p:spPr>
          <a:xfrm>
            <a:off x="0" y="0"/>
            <a:ext cx="9143640" cy="5143320"/>
          </a:xfrm>
          <a:prstGeom prst="rect">
            <a:avLst/>
          </a:prstGeom>
          <a:ln w="0">
            <a:noFill/>
          </a:ln>
        </p:spPr>
      </p:pic>
      <p:sp>
        <p:nvSpPr>
          <p:cNvPr id="43" name="PlaceHolder 1"/>
          <p:cNvSpPr>
            <a:spLocks noGrp="1"/>
          </p:cNvSpPr>
          <p:nvPr>
            <p:ph type="title"/>
          </p:nvPr>
        </p:nvSpPr>
        <p:spPr>
          <a:xfrm>
            <a:off x="370080" y="2547360"/>
            <a:ext cx="4792680" cy="1504080"/>
          </a:xfrm>
          <a:prstGeom prst="rect">
            <a:avLst/>
          </a:prstGeom>
          <a:noFill/>
          <a:ln w="0">
            <a:noFill/>
          </a:ln>
        </p:spPr>
        <p:txBody>
          <a:bodyPr lIns="91440" tIns="91440" rIns="91440" bIns="91440" anchor="b">
            <a:noAutofit/>
          </a:bodyPr>
          <a:lstStyle/>
          <a:p>
            <a:pPr indent="0">
              <a:buNone/>
            </a:pPr>
            <a:r>
              <a:rPr lang="fr-FR" sz="4600" b="0" strike="noStrike" spc="-1">
                <a:solidFill>
                  <a:schemeClr val="dk1"/>
                </a:solidFill>
                <a:latin typeface="Arial" panose="020B0604020202020204"/>
              </a:rPr>
              <a:t>Click to edit the title text format</a:t>
            </a:r>
            <a:endParaRPr lang="fr-FR" sz="4600" b="0" strike="noStrike" spc="-1">
              <a:solidFill>
                <a:schemeClr val="dk1"/>
              </a:solidFill>
              <a:latin typeface="Arial" panose="020B0604020202020204"/>
            </a:endParaRPr>
          </a:p>
        </p:txBody>
      </p:sp>
      <p:sp>
        <p:nvSpPr>
          <p:cNvPr id="44" name="PlaceHolder 2"/>
          <p:cNvSpPr>
            <a:spLocks noGrp="1"/>
          </p:cNvSpPr>
          <p:nvPr>
            <p:ph type="title"/>
          </p:nvPr>
        </p:nvSpPr>
        <p:spPr>
          <a:xfrm>
            <a:off x="6351120" y="6278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strike="noStrike" spc="-1">
                <a:solidFill>
                  <a:schemeClr val="dk1"/>
                </a:solidFill>
                <a:latin typeface="Goldman"/>
                <a:ea typeface="Goldman"/>
              </a:rPr>
              <a:t>xx%</a:t>
            </a:r>
            <a:endParaRPr lang="fr-FR" sz="6000" b="0" strike="noStrike" spc="-1">
              <a:solidFill>
                <a:schemeClr val="dk1"/>
              </a:solidFill>
              <a:latin typeface="Arial" panose="020B0604020202020204"/>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50" name="Google Shape;18;p4"/>
          <p:cNvPicPr/>
          <p:nvPr/>
        </p:nvPicPr>
        <p:blipFill>
          <a:blip r:embed="rId2"/>
          <a:srcRect t="-7978" b="7978"/>
          <a:stretch>
            <a:fillRect/>
          </a:stretch>
        </p:blipFill>
        <p:spPr>
          <a:xfrm rot="10800000" flipH="1">
            <a:off x="0" y="0"/>
            <a:ext cx="9143640" cy="5143320"/>
          </a:xfrm>
          <a:prstGeom prst="rect">
            <a:avLst/>
          </a:prstGeom>
          <a:ln w="0">
            <a:noFill/>
          </a:ln>
        </p:spPr>
      </p:pic>
      <p:sp>
        <p:nvSpPr>
          <p:cNvPr id="51"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endParaRPr lang="fr-FR" sz="2600" b="0" strike="noStrike" spc="-1">
              <a:solidFill>
                <a:schemeClr val="dk1"/>
              </a:solidFill>
              <a:latin typeface="Arial" panose="020B0604020202020204"/>
            </a:endParaRPr>
          </a:p>
        </p:txBody>
      </p:sp>
      <p:sp>
        <p:nvSpPr>
          <p:cNvPr id="52"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1800" indent="-323850">
              <a:spcBef>
                <a:spcPts val="141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endParaRPr lang="fr-FR" sz="12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Second Outline Level</a:t>
            </a:r>
            <a:endParaRPr lang="fr-FR" sz="12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endParaRPr lang="fr-FR" sz="12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Fourth Outline Level</a:t>
            </a:r>
            <a:endParaRPr lang="fr-FR" sz="12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endParaRPr lang="fr-FR" sz="12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endParaRPr lang="fr-FR" sz="12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endParaRPr lang="fr-FR" sz="12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55" name="Google Shape;22;p5"/>
          <p:cNvGrpSpPr/>
          <p:nvPr/>
        </p:nvGrpSpPr>
        <p:grpSpPr>
          <a:xfrm>
            <a:off x="0" y="0"/>
            <a:ext cx="9143640" cy="5143680"/>
            <a:chOff x="0" y="0"/>
            <a:chExt cx="9143640" cy="5143680"/>
          </a:xfrm>
        </p:grpSpPr>
        <p:pic>
          <p:nvPicPr>
            <p:cNvPr id="56" name="Google Shape;23;p5"/>
            <p:cNvPicPr/>
            <p:nvPr/>
          </p:nvPicPr>
          <p:blipFill>
            <a:blip r:embed="rId2"/>
            <a:srcRect l="734" t="14280" r="5031" b="-9100"/>
            <a:stretch>
              <a:fillRect/>
            </a:stretch>
          </p:blipFill>
          <p:spPr>
            <a:xfrm rot="10800000" flipH="1">
              <a:off x="0" y="0"/>
              <a:ext cx="9087120" cy="5143320"/>
            </a:xfrm>
            <a:prstGeom prst="rect">
              <a:avLst/>
            </a:prstGeom>
            <a:ln w="0">
              <a:noFill/>
            </a:ln>
          </p:spPr>
        </p:pic>
        <p:pic>
          <p:nvPicPr>
            <p:cNvPr id="57" name="Google Shape;24;p5"/>
            <p:cNvPicPr/>
            <p:nvPr/>
          </p:nvPicPr>
          <p:blipFill>
            <a:blip r:embed="rId3"/>
            <a:srcRect l="72344" t="21048" r="853" b="26716"/>
            <a:stretch>
              <a:fillRect/>
            </a:stretch>
          </p:blipFill>
          <p:spPr>
            <a:xfrm>
              <a:off x="6694200" y="0"/>
              <a:ext cx="2449440" cy="2585880"/>
            </a:xfrm>
            <a:prstGeom prst="rect">
              <a:avLst/>
            </a:prstGeom>
            <a:ln w="0">
              <a:noFill/>
            </a:ln>
          </p:spPr>
        </p:pic>
      </p:grpSp>
      <p:sp>
        <p:nvSpPr>
          <p:cNvPr id="58"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2" name="Google Shape;31;p6"/>
          <p:cNvPicPr/>
          <p:nvPr/>
        </p:nvPicPr>
        <p:blipFill>
          <a:blip r:embed="rId2"/>
          <a:stretch>
            <a:fillRect/>
          </a:stretch>
        </p:blipFill>
        <p:spPr>
          <a:xfrm>
            <a:off x="0" y="0"/>
            <a:ext cx="9143640" cy="4951080"/>
          </a:xfrm>
          <a:prstGeom prst="rect">
            <a:avLst/>
          </a:prstGeom>
          <a:ln w="0">
            <a:noFill/>
          </a:ln>
        </p:spPr>
      </p:pic>
      <p:sp>
        <p:nvSpPr>
          <p:cNvPr id="63"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5"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endParaRPr lang="fr-FR" sz="2600" b="0" strike="noStrike" spc="-1">
              <a:solidFill>
                <a:schemeClr val="dk1"/>
              </a:solidFill>
              <a:latin typeface="Arial" panose="020B0604020202020204"/>
            </a:endParaRPr>
          </a:p>
        </p:txBody>
      </p:sp>
      <p:sp>
        <p:nvSpPr>
          <p:cNvPr id="66"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Fifth Outline Level</a:t>
            </a:r>
            <a:endParaRPr lang="fr-FR" sz="14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Sixth Outline Level</a:t>
            </a:r>
            <a:endParaRPr lang="fr-FR" sz="14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Seventh Outline Level</a:t>
            </a:r>
            <a:endParaRPr lang="fr-FR" sz="1400" b="0" strike="noStrike" spc="-1">
              <a:solidFill>
                <a:srgbClr val="000000"/>
              </a:solidFill>
              <a:latin typeface="Arial" panose="020B0604020202020204"/>
            </a:endParaRPr>
          </a:p>
        </p:txBody>
      </p:sp>
      <p:sp>
        <p:nvSpPr>
          <p:cNvPr id="67"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fontScale="93333"/>
          </a:bodyPr>
          <a:lstStyle/>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8"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accent1"/>
                </a:solidFill>
                <a:latin typeface="Goldman"/>
                <a:ea typeface="Goldman"/>
              </a:rPr>
              <a:t>xx%</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endParaRPr lang="fr-FR" sz="26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0"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71"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strike="noStrike" spc="-1">
                <a:solidFill>
                  <a:schemeClr val="dk1"/>
                </a:solidFill>
                <a:latin typeface="Arial" panose="020B0604020202020204"/>
              </a:rPr>
              <a:t>Click to edit the title text format</a:t>
            </a:r>
            <a:endParaRPr lang="fr-FR" sz="12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2" name="Google Shape;122;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3"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endParaRPr lang="fr-FR" sz="22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4" name="Google Shape;125;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5"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endParaRPr lang="fr-FR" sz="2200" b="0" strike="noStrike" spc="-1">
              <a:solidFill>
                <a:schemeClr val="dk1"/>
              </a:solidFill>
              <a:latin typeface="Arial" panose="020B0604020202020204"/>
            </a:endParaRPr>
          </a:p>
        </p:txBody>
      </p:sp>
      <p:sp>
        <p:nvSpPr>
          <p:cNvPr id="76"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endParaRPr lang="fr-FR" sz="22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6" name="Google Shape;51;p13"/>
          <p:cNvPicPr/>
          <p:nvPr/>
        </p:nvPicPr>
        <p:blipFill>
          <a:blip r:embed="rId2"/>
          <a:stretch>
            <a:fillRect/>
          </a:stretch>
        </p:blipFill>
        <p:spPr>
          <a:xfrm>
            <a:off x="0" y="3600"/>
            <a:ext cx="9143640" cy="5143320"/>
          </a:xfrm>
          <a:prstGeom prst="rect">
            <a:avLst/>
          </a:prstGeom>
          <a:ln w="0">
            <a:noFill/>
          </a:ln>
        </p:spPr>
      </p:pic>
      <p:sp>
        <p:nvSpPr>
          <p:cNvPr id="7"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panose="020B0604020202020204"/>
            </a:endParaRPr>
          </a:p>
        </p:txBody>
      </p:sp>
      <p:sp>
        <p:nvSpPr>
          <p:cNvPr id="8"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panose="020B0604020202020204"/>
            </a:endParaRPr>
          </a:p>
        </p:txBody>
      </p:sp>
      <p:sp>
        <p:nvSpPr>
          <p:cNvPr id="9"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panose="020B0604020202020204"/>
            </a:endParaRPr>
          </a:p>
        </p:txBody>
      </p:sp>
      <p:sp>
        <p:nvSpPr>
          <p:cNvPr id="10"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panose="020B0604020202020204"/>
            </a:endParaRPr>
          </a:p>
        </p:txBody>
      </p:sp>
      <p:sp>
        <p:nvSpPr>
          <p:cNvPr id="11"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strike="noStrike" spc="-1">
                <a:solidFill>
                  <a:schemeClr val="lt2"/>
                </a:solidFill>
                <a:latin typeface="Goldman"/>
                <a:ea typeface="Goldman"/>
              </a:rPr>
              <a:t>xx%</a:t>
            </a:r>
            <a:endParaRPr lang="fr-FR" sz="2400" b="0" strike="noStrike" spc="-1">
              <a:solidFill>
                <a:schemeClr val="dk1"/>
              </a:solidFill>
              <a:latin typeface="Arial" panose="020B0604020202020204"/>
            </a:endParaRPr>
          </a:p>
        </p:txBody>
      </p:sp>
      <p:sp>
        <p:nvSpPr>
          <p:cNvPr id="12"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3" name="Google Shape;64;p14"/>
          <p:cNvPicPr/>
          <p:nvPr/>
        </p:nvPicPr>
        <p:blipFill>
          <a:blip r:embed="rId2"/>
          <a:srcRect l="616"/>
          <a:stretch>
            <a:fillRect/>
          </a:stretch>
        </p:blipFill>
        <p:spPr>
          <a:xfrm>
            <a:off x="0" y="0"/>
            <a:ext cx="9087120" cy="5143320"/>
          </a:xfrm>
          <a:prstGeom prst="rect">
            <a:avLst/>
          </a:prstGeom>
          <a:ln w="0">
            <a:noFill/>
          </a:ln>
        </p:spPr>
      </p:pic>
      <p:sp>
        <p:nvSpPr>
          <p:cNvPr id="14"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panose="020B0604020202020204"/>
              </a:rPr>
              <a:t>Click to edit the title text format</a:t>
            </a:r>
            <a:endParaRPr lang="fr-FR" sz="4000" b="0" strike="noStrike" spc="-1">
              <a:solidFill>
                <a:schemeClr val="dk1"/>
              </a:solidFill>
              <a:latin typeface="Arial" panose="020B0604020202020204"/>
            </a:endParaRPr>
          </a:p>
        </p:txBody>
      </p:sp>
      <p:sp>
        <p:nvSpPr>
          <p:cNvPr id="1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6" name="Google Shape;68;p15"/>
          <p:cNvPicPr/>
          <p:nvPr/>
        </p:nvPicPr>
        <p:blipFill>
          <a:blip r:embed="rId2"/>
          <a:stretch>
            <a:fillRect/>
          </a:stretch>
        </p:blipFill>
        <p:spPr>
          <a:xfrm>
            <a:off x="0" y="0"/>
            <a:ext cx="9143640" cy="5143320"/>
          </a:xfrm>
          <a:prstGeom prst="rect">
            <a:avLst/>
          </a:prstGeom>
          <a:ln w="0">
            <a:noFill/>
          </a:ln>
        </p:spPr>
      </p:pic>
      <p:sp>
        <p:nvSpPr>
          <p:cNvPr id="17"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62222"/>
          </a:bodyPr>
          <a:lstStyle/>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18"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19"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Fifth Outline Level</a:t>
            </a:r>
            <a:endParaRPr lang="fr-FR" sz="14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Sixth Outline Level</a:t>
            </a:r>
            <a:endParaRPr lang="fr-FR" sz="14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Seventh Outline Level</a:t>
            </a:r>
            <a:endParaRPr lang="fr-FR" sz="14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21" name="Google Shape;74;p16"/>
          <p:cNvPicPr/>
          <p:nvPr/>
        </p:nvPicPr>
        <p:blipFill>
          <a:blip r:embed="rId2"/>
          <a:srcRect l="-13357" t="4877" r="13357" b="52464"/>
          <a:stretch>
            <a:fillRect/>
          </a:stretch>
        </p:blipFill>
        <p:spPr>
          <a:xfrm rot="10800000">
            <a:off x="360" y="3031920"/>
            <a:ext cx="9143640" cy="2111400"/>
          </a:xfrm>
          <a:prstGeom prst="rect">
            <a:avLst/>
          </a:prstGeom>
          <a:ln w="0">
            <a:noFill/>
          </a:ln>
        </p:spPr>
      </p:pic>
      <p:pic>
        <p:nvPicPr>
          <p:cNvPr id="22" name="Google Shape;75;p16"/>
          <p:cNvPicPr/>
          <p:nvPr/>
        </p:nvPicPr>
        <p:blipFill>
          <a:blip r:embed="rId3"/>
          <a:srcRect l="72344" t="25162" r="853" b="22599"/>
          <a:stretch>
            <a:fillRect/>
          </a:stretch>
        </p:blipFill>
        <p:spPr>
          <a:xfrm>
            <a:off x="6694200" y="0"/>
            <a:ext cx="2449440" cy="25858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pic>
        <p:nvPicPr>
          <p:cNvPr id="24" name="Google Shape;78;p17"/>
          <p:cNvPicPr/>
          <p:nvPr/>
        </p:nvPicPr>
        <p:blipFill>
          <a:blip r:embed="rId2"/>
          <a:srcRect l="-24476" t="2369" r="24476" b="-2369"/>
          <a:stretch>
            <a:fillRect/>
          </a:stretch>
        </p:blipFill>
        <p:spPr>
          <a:xfrm>
            <a:off x="0" y="0"/>
            <a:ext cx="9143640" cy="495108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5" name="Google Shape;80;p18"/>
          <p:cNvPicPr/>
          <p:nvPr/>
        </p:nvPicPr>
        <p:blipFill>
          <a:blip r:embed="rId2"/>
          <a:stretch>
            <a:fillRect/>
          </a:stretch>
        </p:blipFill>
        <p:spPr>
          <a:xfrm>
            <a:off x="0" y="0"/>
            <a:ext cx="9143640" cy="4951080"/>
          </a:xfrm>
          <a:prstGeom prst="rect">
            <a:avLst/>
          </a:prstGeom>
          <a:ln w="0">
            <a:noFill/>
          </a:ln>
        </p:spPr>
      </p:pic>
      <p:sp>
        <p:nvSpPr>
          <p:cNvPr id="26"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27"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28"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strike="noStrike" spc="-1">
                <a:solidFill>
                  <a:schemeClr val="lt2"/>
                </a:solidFill>
                <a:latin typeface="Goldman"/>
                <a:ea typeface="Goldman"/>
              </a:rPr>
              <a:t>xx%</a:t>
            </a:r>
            <a:endParaRPr lang="fr-FR" sz="2000" b="0" strike="noStrike" spc="-1">
              <a:solidFill>
                <a:schemeClr val="dk1"/>
              </a:solidFill>
              <a:latin typeface="Arial" panose="020B0604020202020204"/>
            </a:endParaRPr>
          </a:p>
        </p:txBody>
      </p:sp>
      <p:sp>
        <p:nvSpPr>
          <p:cNvPr id="29"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8.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0.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1.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2.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6.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7.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hdphoto" Target="../media/image32.wdp"/><Relationship Id="rId1" Type="http://schemas.openxmlformats.org/officeDocument/2006/relationships/image" Target="../media/image3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514440" y="366269"/>
            <a:ext cx="5028840" cy="17618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800" b="1" strike="noStrike" spc="-1" dirty="0">
                <a:solidFill>
                  <a:schemeClr val="dk1"/>
                </a:solidFill>
                <a:latin typeface="Goldman"/>
                <a:ea typeface="Goldman"/>
              </a:rPr>
              <a:t>Bert and GPT Models</a:t>
            </a:r>
            <a:endParaRPr lang="fr-FR" sz="4800" b="1" strike="noStrike" spc="-1" dirty="0">
              <a:solidFill>
                <a:schemeClr val="dk1"/>
              </a:solidFill>
              <a:latin typeface="Arial" panose="020B0604020202020204"/>
            </a:endParaRPr>
          </a:p>
        </p:txBody>
      </p:sp>
      <p:sp>
        <p:nvSpPr>
          <p:cNvPr id="78" name="PlaceHolder 2"/>
          <p:cNvSpPr>
            <a:spLocks noGrp="1"/>
          </p:cNvSpPr>
          <p:nvPr>
            <p:ph type="subTitle"/>
          </p:nvPr>
        </p:nvSpPr>
        <p:spPr>
          <a:xfrm>
            <a:off x="584835" y="1974850"/>
            <a:ext cx="5450205" cy="1677035"/>
          </a:xfrm>
          <a:prstGeom prst="rect">
            <a:avLst/>
          </a:prstGeom>
          <a:noFill/>
          <a:ln w="0">
            <a:noFill/>
          </a:ln>
        </p:spPr>
        <p:txBody>
          <a:bodyPr lIns="91440" tIns="91440" rIns="91440" bIns="91440" anchor="t">
            <a:noAutofit/>
          </a:bodyPr>
          <a:lstStyle/>
          <a:p>
            <a:pPr indent="0">
              <a:lnSpc>
                <a:spcPct val="100000"/>
              </a:lnSpc>
              <a:buNone/>
              <a:tabLst>
                <a:tab pos="0" algn="l"/>
              </a:tabLst>
            </a:pPr>
            <a:r>
              <a:rPr lang="en-GB" sz="4400" b="0" strike="noStrike" spc="-1" dirty="0">
                <a:solidFill>
                  <a:schemeClr val="dk1"/>
                </a:solidFill>
                <a:latin typeface="Albert Sans"/>
                <a:ea typeface="Albert Sans"/>
              </a:rPr>
              <a:t>A Professional Overview of Leading AI Techniques</a:t>
            </a:r>
            <a:endParaRPr lang="en-GB" sz="4400" b="0" strike="noStrike" spc="-1" dirty="0">
              <a:solidFill>
                <a:schemeClr val="dk1"/>
              </a:solidFill>
              <a:latin typeface="Albert Sans"/>
              <a:ea typeface="Albert Sans"/>
            </a:endParaRPr>
          </a:p>
        </p:txBody>
      </p:sp>
      <p:pic>
        <p:nvPicPr>
          <p:cNvPr id="79" name="Google Shape;134;p28"/>
          <p:cNvPicPr/>
          <p:nvPr/>
        </p:nvPicPr>
        <p:blipFill>
          <a:blip r:embed="rId1"/>
          <a:srcRect t="14479"/>
          <a:stretch>
            <a:fillRect/>
          </a:stretch>
        </p:blipFill>
        <p:spPr>
          <a:xfrm>
            <a:off x="5585760" y="691200"/>
            <a:ext cx="3469320" cy="4452120"/>
          </a:xfrm>
          <a:prstGeom prst="rect">
            <a:avLst/>
          </a:prstGeom>
          <a:ln w="0">
            <a:noFill/>
          </a:ln>
        </p:spPr>
      </p:pic>
      <p:sp>
        <p:nvSpPr>
          <p:cNvPr id="2" name="PlaceHolder 2"/>
          <p:cNvSpPr>
            <a:spLocks noGrp="1"/>
          </p:cNvSpPr>
          <p:nvPr>
            <p:ph type="subTitle"/>
          </p:nvPr>
        </p:nvSpPr>
        <p:spPr>
          <a:xfrm>
            <a:off x="471805" y="1974215"/>
            <a:ext cx="4465955" cy="2522220"/>
          </a:xfrm>
          <a:prstGeom prst="rect">
            <a:avLst/>
          </a:prstGeom>
          <a:noFill/>
          <a:ln w="0">
            <a:noFill/>
          </a:ln>
        </p:spPr>
        <p:txBody>
          <a:bodyPr lIns="91440" tIns="91440" rIns="91440" bIns="91440" anchor="t">
            <a:normAutofit/>
          </a:bodyPr>
          <a:lstStyle/>
          <a:p>
            <a:pPr algn="just">
              <a:lnSpc>
                <a:spcPct val="120000"/>
              </a:lnSpc>
            </a:pPr>
            <a:endParaRPr lang="en-US" sz="3400" dirty="0">
              <a:latin typeface="Albert Sans"/>
            </a:endParaRPr>
          </a:p>
          <a:p>
            <a:pPr marL="0" indent="0" algn="just">
              <a:lnSpc>
                <a:spcPct val="120000"/>
              </a:lnSpc>
              <a:buNone/>
            </a:pPr>
            <a:endParaRPr lang="en-US" sz="1900" dirty="0">
              <a:latin typeface="Albert Sans"/>
            </a:endParaRPr>
          </a:p>
          <a:p>
            <a:pPr indent="0">
              <a:lnSpc>
                <a:spcPct val="100000"/>
              </a:lnSpc>
              <a:buNone/>
              <a:tabLst>
                <a:tab pos="0" algn="l"/>
              </a:tabLst>
            </a:pPr>
            <a:endParaRPr lang="en-US" sz="1600" b="0" strike="noStrike" spc="-1" dirty="0">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subTitle"/>
          </p:nvPr>
        </p:nvSpPr>
        <p:spPr>
          <a:xfrm>
            <a:off x="371520" y="4048200"/>
            <a:ext cx="5466960" cy="428400"/>
          </a:xfrm>
          <a:prstGeom prst="rect">
            <a:avLst/>
          </a:prstGeom>
          <a:noFill/>
          <a:ln w="0">
            <a:noFill/>
          </a:ln>
        </p:spPr>
        <p:txBody>
          <a:bodyPr lIns="91440" tIns="91440" rIns="91440" bIns="91440" anchor="b">
            <a:normAutofit/>
          </a:bodyPr>
          <a:lstStyle/>
          <a:p>
            <a:pPr algn="ctr"/>
            <a:endParaRPr lang="en-US" sz="1400" b="0" strike="noStrike" spc="-1" dirty="0">
              <a:solidFill>
                <a:schemeClr val="dk1"/>
              </a:solidFill>
              <a:latin typeface="Albert Sans"/>
              <a:ea typeface="Albert Sans"/>
            </a:endParaRPr>
          </a:p>
        </p:txBody>
      </p:sp>
      <p:sp>
        <p:nvSpPr>
          <p:cNvPr id="127" name="PlaceHolder 2"/>
          <p:cNvSpPr>
            <a:spLocks noGrp="1"/>
          </p:cNvSpPr>
          <p:nvPr>
            <p:ph type="title"/>
          </p:nvPr>
        </p:nvSpPr>
        <p:spPr>
          <a:xfrm>
            <a:off x="371520" y="1419120"/>
            <a:ext cx="4790880" cy="2628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600" b="0" strike="noStrike" spc="-1" dirty="0">
                <a:solidFill>
                  <a:schemeClr val="dk1"/>
                </a:solidFill>
                <a:latin typeface="Goldman"/>
                <a:ea typeface="Goldman"/>
              </a:rPr>
              <a:t>Future Trends</a:t>
            </a:r>
            <a:endParaRPr lang="fr-FR" sz="4600" b="0" strike="noStrike" spc="-1" dirty="0">
              <a:solidFill>
                <a:schemeClr val="dk1"/>
              </a:solidFill>
              <a:latin typeface="Arial" panose="020B0604020202020204"/>
            </a:endParaRPr>
          </a:p>
        </p:txBody>
      </p:sp>
      <p:sp>
        <p:nvSpPr>
          <p:cNvPr id="128"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GB" sz="6000" b="0" strike="noStrike" spc="-1" dirty="0">
                <a:solidFill>
                  <a:schemeClr val="dk1"/>
                </a:solidFill>
                <a:latin typeface="Goldman"/>
                <a:ea typeface="Goldman"/>
              </a:rPr>
              <a:t>02</a:t>
            </a:r>
            <a:endParaRPr lang="fr-FR" sz="6000" b="0" strike="noStrike" spc="-1" dirty="0">
              <a:solidFill>
                <a:schemeClr val="dk1"/>
              </a:solidFill>
              <a:latin typeface="Arial" panose="020B0604020202020204"/>
            </a:endParaRPr>
          </a:p>
        </p:txBody>
      </p:sp>
      <p:pic>
        <p:nvPicPr>
          <p:cNvPr id="129" name="Google Shape;173;p32"/>
          <p:cNvPicPr/>
          <p:nvPr/>
        </p:nvPicPr>
        <p:blipFill>
          <a:blip r:embed="rId1"/>
          <a:stretch>
            <a:fillRect/>
          </a:stretch>
        </p:blipFill>
        <p:spPr>
          <a:xfrm flipH="1">
            <a:off x="5195520" y="1507320"/>
            <a:ext cx="3948480" cy="29732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dirty="0">
                <a:solidFill>
                  <a:schemeClr val="dk1"/>
                </a:solidFill>
                <a:latin typeface="Goldman"/>
                <a:ea typeface="Goldman"/>
              </a:rPr>
              <a:t>Use cases of Bert and GPT</a:t>
            </a:r>
            <a:endParaRPr lang="fr-FR" sz="4000" b="0" strike="noStrike" spc="-1" dirty="0">
              <a:solidFill>
                <a:schemeClr val="dk1"/>
              </a:solidFill>
              <a:latin typeface="Arial" panose="020B0604020202020204"/>
            </a:endParaRPr>
          </a:p>
        </p:txBody>
      </p:sp>
      <p:sp>
        <p:nvSpPr>
          <p:cNvPr id="3" name="PlaceHolder 2"/>
          <p:cNvSpPr txBox="1"/>
          <p:nvPr/>
        </p:nvSpPr>
        <p:spPr>
          <a:xfrm>
            <a:off x="4968477" y="1409039"/>
            <a:ext cx="4026473" cy="3305700"/>
          </a:xfrm>
          <a:prstGeom prst="rect">
            <a:avLst/>
          </a:prstGeom>
          <a:noFill/>
          <a:ln w="0">
            <a:noFill/>
          </a:ln>
        </p:spPr>
        <p:txBody>
          <a:bodyPr lIns="91440" tIns="91440" rIns="91440" bIns="91440" anchor="b">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just">
              <a:lnSpc>
                <a:spcPct val="150000"/>
              </a:lnSpc>
              <a:buNone/>
              <a:tabLst>
                <a:tab pos="0" algn="l"/>
              </a:tabLst>
            </a:pPr>
            <a:r>
              <a:rPr lang="en-GB" sz="1400" spc="-1" dirty="0">
                <a:solidFill>
                  <a:schemeClr val="dk1"/>
                </a:solidFill>
                <a:latin typeface="Albert Sans"/>
                <a:ea typeface="Albert Sans"/>
              </a:rPr>
              <a:t>Bert is used in various applications such as search engines where it improves the accuracy of search results by understanding user intent. Other applications include chatbots and virtual assistants for enhanced natural language understanding. While, GPT finds its application in numerous areas including automated content writing, customer support, and game development, where it can generate narratives or dialogues dynamically, enhancing user engagement.</a:t>
            </a:r>
            <a:endParaRPr lang="fr-FR" sz="1400" spc="-1" dirty="0">
              <a:solidFill>
                <a:srgbClr val="000000"/>
              </a:solidFill>
            </a:endParaRPr>
          </a:p>
        </p:txBody>
      </p:sp>
      <p:pic>
        <p:nvPicPr>
          <p:cNvPr id="6" name="Picture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95560" y="1708308"/>
            <a:ext cx="4819426" cy="270716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a:solidFill>
                  <a:schemeClr val="dk1"/>
                </a:solidFill>
                <a:latin typeface="Goldman"/>
                <a:ea typeface="Goldman"/>
              </a:rPr>
              <a:t>Industry Adoption</a:t>
            </a:r>
            <a:endParaRPr lang="fr-FR" sz="4000" b="0" strike="noStrike" spc="-1">
              <a:solidFill>
                <a:schemeClr val="dk1"/>
              </a:solidFill>
              <a:latin typeface="Arial" panose="020B0604020202020204"/>
            </a:endParaRPr>
          </a:p>
        </p:txBody>
      </p:sp>
      <p:sp>
        <p:nvSpPr>
          <p:cNvPr id="103" name="PlaceHolder 2"/>
          <p:cNvSpPr>
            <a:spLocks noGrp="1"/>
          </p:cNvSpPr>
          <p:nvPr>
            <p:ph type="subTitle"/>
          </p:nvPr>
        </p:nvSpPr>
        <p:spPr>
          <a:xfrm>
            <a:off x="2431228" y="3711388"/>
            <a:ext cx="6340892" cy="1229464"/>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1400" b="0" strike="noStrike" spc="-1" dirty="0">
                <a:solidFill>
                  <a:schemeClr val="dk1"/>
                </a:solidFill>
                <a:latin typeface="Albert Sans"/>
                <a:ea typeface="Albert Sans"/>
              </a:rPr>
              <a:t>Numerous industries have adopted these technologies, from tech giants utilizing GPT for content creation and automation, to healthcare organizations employing Bert for patient interaction analysis, showcasing a versatile implementation across sectors.</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0" y="1268327"/>
            <a:ext cx="4303058" cy="268941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a:solidFill>
                  <a:schemeClr val="dk1"/>
                </a:solidFill>
                <a:latin typeface="Goldman"/>
                <a:ea typeface="Goldman"/>
              </a:rPr>
              <a:t>Advancements in AI Models</a:t>
            </a:r>
            <a:endParaRPr lang="fr-FR" sz="4000" b="0" strike="noStrike" spc="-1">
              <a:solidFill>
                <a:schemeClr val="dk1"/>
              </a:solidFill>
              <a:latin typeface="Arial" panose="020B0604020202020204"/>
            </a:endParaRPr>
          </a:p>
        </p:txBody>
      </p:sp>
      <p:sp>
        <p:nvSpPr>
          <p:cNvPr id="131" name="PlaceHolder 2"/>
          <p:cNvSpPr>
            <a:spLocks noGrp="1"/>
          </p:cNvSpPr>
          <p:nvPr>
            <p:ph type="subTitle"/>
          </p:nvPr>
        </p:nvSpPr>
        <p:spPr>
          <a:xfrm>
            <a:off x="3148483" y="2561866"/>
            <a:ext cx="5886000" cy="2581634"/>
          </a:xfrm>
          <a:prstGeom prst="rect">
            <a:avLst/>
          </a:prstGeom>
          <a:noFill/>
          <a:ln w="0">
            <a:noFill/>
          </a:ln>
        </p:spPr>
        <p:txBody>
          <a:bodyPr lIns="91440" tIns="91440" rIns="91440" bIns="91440" anchor="b">
            <a:normAutofit/>
          </a:bodyPr>
          <a:lstStyle/>
          <a:p>
            <a:pPr indent="0" algn="just">
              <a:lnSpc>
                <a:spcPct val="160000"/>
              </a:lnSpc>
              <a:buNone/>
              <a:tabLst>
                <a:tab pos="0" algn="l"/>
              </a:tabLst>
            </a:pPr>
            <a:r>
              <a:rPr lang="en-GB" sz="1400" b="0" strike="noStrike" spc="-1" dirty="0">
                <a:solidFill>
                  <a:schemeClr val="dk1"/>
                </a:solidFill>
                <a:latin typeface="Albert Sans"/>
                <a:ea typeface="Albert Sans"/>
              </a:rPr>
              <a:t>The development of new architectures like Transformers and their derivatives is leading to more efficient and effective AI models. </a:t>
            </a:r>
            <a:r>
              <a:rPr lang="en-GB" sz="1400" spc="-1" dirty="0">
                <a:solidFill>
                  <a:schemeClr val="dk1"/>
                </a:solidFill>
                <a:latin typeface="Albert Sans"/>
                <a:ea typeface="Albert Sans"/>
              </a:rPr>
              <a:t>However, recent advancements in AI models include Natural Language Processing (the ever-improving AI assistance) such as ChatBots and other virutal Engagements including ChatGPT and Google’s Bard, Augmented and Virtual reality production and many others.</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l="28000" t="15461" r="28000" b="7116"/>
          <a:stretch>
            <a:fillRect/>
          </a:stretch>
        </p:blipFill>
        <p:spPr>
          <a:xfrm>
            <a:off x="109517" y="1245403"/>
            <a:ext cx="3134005" cy="310048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3000" b="0" strike="noStrike" spc="-1" dirty="0">
                <a:solidFill>
                  <a:schemeClr val="dk1"/>
                </a:solidFill>
                <a:latin typeface="Goldman"/>
                <a:ea typeface="Goldman"/>
              </a:rPr>
              <a:t>Impact on Industries</a:t>
            </a:r>
            <a:endParaRPr lang="fr-FR" sz="3000" b="0" strike="noStrike" spc="-1" dirty="0">
              <a:solidFill>
                <a:schemeClr val="dk1"/>
              </a:solidFill>
              <a:latin typeface="Arial" panose="020B0604020202020204"/>
            </a:endParaRPr>
          </a:p>
        </p:txBody>
      </p:sp>
      <p:sp>
        <p:nvSpPr>
          <p:cNvPr id="134" name="PlaceHolder 2"/>
          <p:cNvSpPr>
            <a:spLocks noGrp="1"/>
          </p:cNvSpPr>
          <p:nvPr>
            <p:ph/>
          </p:nvPr>
        </p:nvSpPr>
        <p:spPr>
          <a:xfrm>
            <a:off x="3714840" y="3541954"/>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1400" b="0" strike="noStrike" spc="-1" dirty="0">
                <a:solidFill>
                  <a:schemeClr val="dk1"/>
                </a:solidFill>
                <a:latin typeface="Albert Sans"/>
                <a:ea typeface="Albert Sans"/>
              </a:rPr>
              <a:t>AI models such as Bert and GPT are driving transformation across industries, enhancing capabilities in customer engagement, content generation, and data analysis. As these technologies mature, their integration into business processes is expected to yield greater efficiency and innovation. </a:t>
            </a:r>
            <a:r>
              <a:rPr lang="en-US" sz="1400" b="0" strike="noStrike" spc="-1" dirty="0">
                <a:solidFill>
                  <a:schemeClr val="dk1"/>
                </a:solidFill>
                <a:latin typeface="Albert Sans"/>
                <a:ea typeface="Albert Sans"/>
              </a:rPr>
              <a:t>H</a:t>
            </a:r>
            <a:r>
              <a:rPr lang="en-GB" sz="1400" b="0" strike="noStrike" spc="-1" dirty="0">
                <a:solidFill>
                  <a:schemeClr val="dk1"/>
                </a:solidFill>
                <a:latin typeface="Albert Sans"/>
                <a:ea typeface="Albert Sans"/>
              </a:rPr>
              <a:t>owever, looking at the image on the right it is clear that the automation of task has high potential in many industries. </a:t>
            </a:r>
            <a:endParaRPr lang="fr-FR" sz="1400" b="0" strike="noStrike" spc="-1" dirty="0">
              <a:solidFill>
                <a:srgbClr val="000000"/>
              </a:solidFill>
              <a:latin typeface="Arial" panose="020B0604020202020204"/>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t="27398" b="23242"/>
          <a:stretch>
            <a:fillRect/>
          </a:stretch>
        </p:blipFill>
        <p:spPr>
          <a:xfrm>
            <a:off x="0" y="1028700"/>
            <a:ext cx="5143500" cy="253880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2"/>
          <p:cNvSpPr>
            <a:spLocks noGrp="1"/>
          </p:cNvSpPr>
          <p:nvPr>
            <p:ph/>
          </p:nvPr>
        </p:nvSpPr>
        <p:spPr>
          <a:xfrm>
            <a:off x="4572000" y="3019435"/>
            <a:ext cx="5352840" cy="2838240"/>
          </a:xfrm>
          <a:prstGeom prst="rect">
            <a:avLst/>
          </a:prstGeom>
          <a:noFill/>
          <a:ln w="0">
            <a:noFill/>
          </a:ln>
        </p:spPr>
        <p:txBody>
          <a:bodyPr lIns="91440" tIns="91440" rIns="91440" bIns="91440" anchor="t">
            <a:normAutofit/>
          </a:bodyPr>
          <a:lstStyle/>
          <a:p>
            <a:r>
              <a:rPr lang="en-US" sz="1400" dirty="0"/>
              <a:t>Large computational requirements</a:t>
            </a:r>
            <a:endParaRPr lang="en-US" sz="1400" dirty="0"/>
          </a:p>
          <a:p>
            <a:r>
              <a:rPr lang="en-US" sz="1400" dirty="0"/>
              <a:t>Bias in training data</a:t>
            </a:r>
            <a:endParaRPr lang="en-US" sz="1400" dirty="0"/>
          </a:p>
          <a:p>
            <a:r>
              <a:rPr lang="en-US" sz="1400" dirty="0"/>
              <a:t>Interpretability and ethical concerns</a:t>
            </a:r>
            <a:endParaRPr lang="en-US" sz="1400" dirty="0"/>
          </a:p>
          <a:p>
            <a:pPr indent="0">
              <a:lnSpc>
                <a:spcPct val="100000"/>
              </a:lnSpc>
              <a:buNone/>
              <a:tabLst>
                <a:tab pos="0" algn="l"/>
              </a:tabLst>
            </a:pPr>
            <a:endParaRPr lang="fr-FR" sz="1400" b="0" strike="noStrike" spc="-1" dirty="0">
              <a:solidFill>
                <a:srgbClr val="000000"/>
              </a:solidFill>
              <a:latin typeface="Arial" panose="020B0604020202020204"/>
            </a:endParaRPr>
          </a:p>
        </p:txBody>
      </p:sp>
      <p:sp>
        <p:nvSpPr>
          <p:cNvPr id="2" name="Title 1"/>
          <p:cNvSpPr txBox="1"/>
          <p:nvPr/>
        </p:nvSpPr>
        <p:spPr>
          <a:xfrm>
            <a:off x="2464264" y="704945"/>
            <a:ext cx="6679736"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3000" dirty="0">
                <a:latin typeface="Goldman"/>
              </a:rPr>
              <a:t>Challenges and Limitations of BERT and GPT Models</a:t>
            </a:r>
            <a:endParaRPr lang="en-US" sz="3000" dirty="0">
              <a:latin typeface="Goldman"/>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571721"/>
            <a:ext cx="4389121" cy="354333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laceHolder 1"/>
          <p:cNvSpPr>
            <a:spLocks noGrp="1"/>
          </p:cNvSpPr>
          <p:nvPr>
            <p:ph type="subTitle"/>
          </p:nvPr>
        </p:nvSpPr>
        <p:spPr>
          <a:xfrm>
            <a:off x="21261" y="3833640"/>
            <a:ext cx="5491398" cy="428400"/>
          </a:xfrm>
          <a:prstGeom prst="rect">
            <a:avLst/>
          </a:prstGeom>
          <a:noFill/>
          <a:ln w="0">
            <a:noFill/>
          </a:ln>
        </p:spPr>
        <p:txBody>
          <a:bodyPr lIns="91440" tIns="91440" rIns="91440" bIns="91440" anchor="b">
            <a:normAutofit/>
          </a:bodyPr>
          <a:lstStyle/>
          <a:p>
            <a:pPr algn="ctr"/>
            <a:r>
              <a:rPr lang="en-US" sz="1200" b="0" strike="noStrike" spc="-1" dirty="0">
                <a:solidFill>
                  <a:schemeClr val="dk1"/>
                </a:solidFill>
                <a:latin typeface="Albert Sans"/>
                <a:ea typeface="Albert Sans"/>
              </a:rPr>
              <a:t>This section will elucidate on the practical implementation of both models</a:t>
            </a:r>
            <a:endParaRPr lang="en-US" sz="1200" b="0" strike="noStrike" spc="-1" dirty="0">
              <a:solidFill>
                <a:schemeClr val="dk1"/>
              </a:solidFill>
              <a:latin typeface="Albert Sans"/>
              <a:ea typeface="Albert Sans"/>
            </a:endParaRPr>
          </a:p>
        </p:txBody>
      </p:sp>
      <p:sp>
        <p:nvSpPr>
          <p:cNvPr id="94" name="PlaceHolder 2"/>
          <p:cNvSpPr>
            <a:spLocks noGrp="1"/>
          </p:cNvSpPr>
          <p:nvPr>
            <p:ph type="title"/>
          </p:nvPr>
        </p:nvSpPr>
        <p:spPr>
          <a:xfrm>
            <a:off x="371520" y="1419120"/>
            <a:ext cx="4790880" cy="2628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600" b="0" strike="noStrike" spc="-1" dirty="0">
                <a:solidFill>
                  <a:schemeClr val="dk1"/>
                </a:solidFill>
                <a:latin typeface="Goldman"/>
                <a:ea typeface="Goldman"/>
              </a:rPr>
              <a:t>Comparison of BERT and GPT Models.</a:t>
            </a:r>
            <a:endParaRPr lang="fr-FR" sz="4600" b="0" strike="noStrike" spc="-1" dirty="0">
              <a:solidFill>
                <a:schemeClr val="dk1"/>
              </a:solidFill>
              <a:latin typeface="Arial" panose="020B0604020202020204"/>
            </a:endParaRPr>
          </a:p>
        </p:txBody>
      </p:sp>
      <p:sp>
        <p:nvSpPr>
          <p:cNvPr id="95"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GB" sz="6000" b="0" strike="noStrike" spc="-1" dirty="0">
                <a:solidFill>
                  <a:schemeClr val="dk1"/>
                </a:solidFill>
                <a:latin typeface="Goldman"/>
                <a:ea typeface="Goldman"/>
              </a:rPr>
              <a:t>03</a:t>
            </a:r>
            <a:endParaRPr lang="fr-FR" sz="6000" b="0" strike="noStrike" spc="-1" dirty="0">
              <a:solidFill>
                <a:schemeClr val="dk1"/>
              </a:solidFill>
              <a:latin typeface="Arial" panose="020B0604020202020204"/>
            </a:endParaRPr>
          </a:p>
        </p:txBody>
      </p:sp>
      <p:pic>
        <p:nvPicPr>
          <p:cNvPr id="96" name="Google Shape;173;p32"/>
          <p:cNvPicPr/>
          <p:nvPr/>
        </p:nvPicPr>
        <p:blipFill>
          <a:blip r:embed="rId1" cstate="print">
            <a:extLst>
              <a:ext uri="{28A0092B-C50C-407E-A947-70E740481C1C}">
                <a14:useLocalDpi xmlns:a14="http://schemas.microsoft.com/office/drawing/2010/main" val="0"/>
              </a:ext>
            </a:extLst>
          </a:blip>
          <a:srcRect/>
          <a:stretch>
            <a:fillRect/>
          </a:stretch>
        </p:blipFill>
        <p:spPr>
          <a:xfrm>
            <a:off x="5195520" y="1960754"/>
            <a:ext cx="3948480" cy="2066371"/>
          </a:xfrm>
          <a:prstGeom prst="rect">
            <a:avLst/>
          </a:prstGeom>
          <a:ln w="0">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GB" sz="4000" b="1" spc="-1" dirty="0">
                <a:solidFill>
                  <a:schemeClr val="dk1"/>
                </a:solidFill>
                <a:latin typeface="Goldman"/>
              </a:rPr>
              <a:t>How does BERT perform in Comparison to GPT</a:t>
            </a:r>
            <a:endParaRPr lang="fr-FR" sz="4000" b="1" strike="noStrike" spc="-1" dirty="0">
              <a:solidFill>
                <a:schemeClr val="dk1"/>
              </a:solidFill>
              <a:latin typeface="Arial" panose="020B0604020202020204"/>
            </a:endParaRPr>
          </a:p>
        </p:txBody>
      </p:sp>
      <p:sp>
        <p:nvSpPr>
          <p:cNvPr id="98" name="PlaceHolder 2"/>
          <p:cNvSpPr>
            <a:spLocks noGrp="1"/>
          </p:cNvSpPr>
          <p:nvPr>
            <p:ph type="subTitle"/>
          </p:nvPr>
        </p:nvSpPr>
        <p:spPr>
          <a:xfrm>
            <a:off x="4916245" y="1495313"/>
            <a:ext cx="4146332" cy="3648188"/>
          </a:xfrm>
          <a:prstGeom prst="rect">
            <a:avLst/>
          </a:prstGeom>
          <a:noFill/>
          <a:ln w="0">
            <a:noFill/>
          </a:ln>
        </p:spPr>
        <p:txBody>
          <a:bodyPr lIns="91440" tIns="91440" rIns="91440" bIns="91440" anchor="b">
            <a:normAutofit fontScale="47500" lnSpcReduction="20000"/>
          </a:bodyPr>
          <a:lstStyle/>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gn="just">
              <a:lnSpc>
                <a:spcPct val="170000"/>
              </a:lnSpc>
              <a:buNone/>
              <a:tabLst>
                <a:tab pos="0" algn="l"/>
              </a:tabLst>
            </a:pPr>
            <a:r>
              <a:rPr lang="en-GB" sz="2400" spc="-1" dirty="0">
                <a:solidFill>
                  <a:schemeClr val="dk1"/>
                </a:solidFill>
                <a:latin typeface="Albert Sans"/>
                <a:ea typeface="Albert Sans"/>
              </a:rPr>
              <a:t>While both Bert and GPT are based on transformer architecture, their applications differ. Bert is encoder-based and focuses on understanding text, while GPT is decoder-based, specializing in generating text.</a:t>
            </a:r>
            <a:r>
              <a:rPr lang="en-US" sz="2400" spc="-1" dirty="0">
                <a:solidFill>
                  <a:schemeClr val="dk1"/>
                </a:solidFill>
                <a:latin typeface="Albert Sans"/>
                <a:ea typeface="Albert Sans"/>
              </a:rPr>
              <a:t> </a:t>
            </a:r>
            <a:r>
              <a:rPr lang="en-GB" sz="2400" spc="-1" dirty="0">
                <a:solidFill>
                  <a:schemeClr val="dk1"/>
                </a:solidFill>
                <a:latin typeface="Albert Sans"/>
                <a:ea typeface="Albert Sans"/>
              </a:rPr>
              <a:t>This results in Bert being more effective for understanding tasks and GPT being superior in generation tasks.</a:t>
            </a:r>
            <a:endParaRPr lang="fr-FR" sz="2400" spc="-1" dirty="0">
              <a:solidFill>
                <a:srgbClr val="000000"/>
              </a:solidFill>
              <a:latin typeface="Albert Sans"/>
            </a:endParaRPr>
          </a:p>
          <a:p>
            <a:pPr indent="0" algn="just">
              <a:lnSpc>
                <a:spcPct val="170000"/>
              </a:lnSpc>
              <a:buNone/>
              <a:tabLst>
                <a:tab pos="0" algn="l"/>
              </a:tabLst>
            </a:pPr>
            <a:r>
              <a:rPr lang="en-GB" sz="2400" spc="-1" dirty="0">
                <a:solidFill>
                  <a:schemeClr val="dk1"/>
                </a:solidFill>
                <a:latin typeface="Albert Sans"/>
                <a:ea typeface="Albert Sans"/>
              </a:rPr>
              <a:t> </a:t>
            </a:r>
            <a:r>
              <a:rPr lang="en-US" sz="2400" spc="-1" dirty="0">
                <a:solidFill>
                  <a:schemeClr val="dk1"/>
                </a:solidFill>
                <a:latin typeface="Albert Sans"/>
                <a:ea typeface="Albert Sans"/>
              </a:rPr>
              <a:t>In this example, a sentence “</a:t>
            </a:r>
            <a:r>
              <a:rPr lang="en-US" sz="2400" i="1" spc="-1" dirty="0">
                <a:solidFill>
                  <a:schemeClr val="dk1"/>
                </a:solidFill>
                <a:latin typeface="Albert Sans"/>
                <a:ea typeface="Albert Sans"/>
              </a:rPr>
              <a:t>People are not interested in the debated about AI being smarter than humans</a:t>
            </a:r>
            <a:r>
              <a:rPr lang="en-US" sz="2400" spc="-1" dirty="0">
                <a:solidFill>
                  <a:schemeClr val="dk1"/>
                </a:solidFill>
                <a:latin typeface="Albert Sans"/>
                <a:ea typeface="Albert Sans"/>
              </a:rPr>
              <a:t>” is provided to the model to classify within its 5 scale category and due to the ambiguity of the sentence, the model classifies the sentence as three which is neural.</a:t>
            </a:r>
            <a:endParaRPr lang="en-GB" sz="2400" b="0" strike="noStrike" spc="-1" dirty="0">
              <a:solidFill>
                <a:schemeClr val="dk1"/>
              </a:solidFill>
              <a:latin typeface="Albert Sans"/>
              <a:ea typeface="Albert Sans"/>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l="8117" t="29062" r="1596" b="12138"/>
          <a:stretch>
            <a:fillRect/>
          </a:stretch>
        </p:blipFill>
        <p:spPr>
          <a:xfrm>
            <a:off x="0" y="1837800"/>
            <a:ext cx="5184252" cy="229107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1" spc="-1" dirty="0">
                <a:solidFill>
                  <a:schemeClr val="dk1"/>
                </a:solidFill>
                <a:latin typeface="Goldman"/>
              </a:rPr>
              <a:t>GPT Practical Implementation.</a:t>
            </a:r>
            <a:endParaRPr lang="fr-FR" sz="4000" b="1" strike="noStrike" spc="-1" dirty="0">
              <a:solidFill>
                <a:schemeClr val="dk1"/>
              </a:solidFill>
              <a:latin typeface="Arial" panose="020B0604020202020204"/>
            </a:endParaRPr>
          </a:p>
        </p:txBody>
      </p:sp>
      <p:sp>
        <p:nvSpPr>
          <p:cNvPr id="98" name="PlaceHolder 2"/>
          <p:cNvSpPr>
            <a:spLocks noGrp="1"/>
          </p:cNvSpPr>
          <p:nvPr>
            <p:ph type="subTitle"/>
          </p:nvPr>
        </p:nvSpPr>
        <p:spPr>
          <a:xfrm>
            <a:off x="4916245" y="2571750"/>
            <a:ext cx="4146332" cy="2495102"/>
          </a:xfrm>
          <a:prstGeom prst="rect">
            <a:avLst/>
          </a:prstGeom>
          <a:noFill/>
          <a:ln w="0">
            <a:noFill/>
          </a:ln>
        </p:spPr>
        <p:txBody>
          <a:bodyPr lIns="91440" tIns="91440" rIns="91440" bIns="91440" anchor="b">
            <a:normAutofit fontScale="85000" lnSpcReduction="20000"/>
          </a:bodyPr>
          <a:lstStyle/>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800" spc="-1" dirty="0">
              <a:solidFill>
                <a:schemeClr val="dk1"/>
              </a:solidFill>
              <a:latin typeface="Albert Sans"/>
              <a:ea typeface="Albert Sans"/>
            </a:endParaRPr>
          </a:p>
          <a:p>
            <a:pPr indent="0" algn="just">
              <a:lnSpc>
                <a:spcPct val="170000"/>
              </a:lnSpc>
              <a:buNone/>
              <a:tabLst>
                <a:tab pos="0" algn="l"/>
              </a:tabLst>
            </a:pPr>
            <a:r>
              <a:rPr lang="en-US" sz="1800" spc="-1" dirty="0">
                <a:solidFill>
                  <a:schemeClr val="dk1"/>
                </a:solidFill>
                <a:latin typeface="Albert Sans"/>
                <a:ea typeface="Albert Sans"/>
              </a:rPr>
              <a:t>In this example, a prompt is given to the model in the form of a question  “</a:t>
            </a:r>
            <a:r>
              <a:rPr lang="en-US" sz="1800" i="1" spc="-1" dirty="0">
                <a:solidFill>
                  <a:schemeClr val="dk1"/>
                </a:solidFill>
                <a:latin typeface="Albert Sans"/>
                <a:ea typeface="Albert Sans"/>
              </a:rPr>
              <a:t>Is AI smarter than humans</a:t>
            </a:r>
            <a:r>
              <a:rPr lang="en-US" sz="1800" spc="-1" dirty="0">
                <a:solidFill>
                  <a:schemeClr val="dk1"/>
                </a:solidFill>
                <a:latin typeface="Albert Sans"/>
                <a:ea typeface="Albert Sans"/>
              </a:rPr>
              <a:t>” Although the response is “Yes” it takes the model about 70 seconds to respond.</a:t>
            </a:r>
            <a:endParaRPr lang="en-GB" sz="1800" b="0" strike="noStrike" spc="-1" dirty="0">
              <a:solidFill>
                <a:schemeClr val="dk1"/>
              </a:solidFill>
              <a:latin typeface="Albert Sans"/>
              <a:ea typeface="Albert Sans"/>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l="7678" t="28843" r="1436" b="13210"/>
          <a:stretch>
            <a:fillRect/>
          </a:stretch>
        </p:blipFill>
        <p:spPr>
          <a:xfrm>
            <a:off x="96558" y="1398494"/>
            <a:ext cx="6079301" cy="234516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GB" sz="4000" b="0" strike="noStrike" spc="-1" dirty="0">
                <a:solidFill>
                  <a:schemeClr val="dk1"/>
                </a:solidFill>
                <a:latin typeface="Goldman"/>
                <a:ea typeface="Goldman"/>
              </a:rPr>
              <a:t>Live Chart Comparsions of BERT and GPT responses.</a:t>
            </a:r>
            <a:endParaRPr lang="fr-FR" sz="4000" b="0" strike="noStrike" spc="-1" dirty="0">
              <a:solidFill>
                <a:schemeClr val="dk1"/>
              </a:solidFill>
              <a:latin typeface="Arial" panose="020B0604020202020204"/>
            </a:endParaRPr>
          </a:p>
        </p:txBody>
      </p:sp>
      <p:sp>
        <p:nvSpPr>
          <p:cNvPr id="98" name="PlaceHolder 2"/>
          <p:cNvSpPr>
            <a:spLocks noGrp="1"/>
          </p:cNvSpPr>
          <p:nvPr>
            <p:ph type="subTitle"/>
          </p:nvPr>
        </p:nvSpPr>
        <p:spPr>
          <a:xfrm>
            <a:off x="5518672" y="1944656"/>
            <a:ext cx="3329767"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1400" b="0" strike="noStrike" spc="-1" dirty="0">
                <a:solidFill>
                  <a:schemeClr val="dk1"/>
                </a:solidFill>
                <a:latin typeface="Albert Sans"/>
                <a:ea typeface="Albert Sans"/>
              </a:rPr>
              <a:t>BERT outperforms GPT model in terms of response rate with a 7:3 ratio, although they are not performing the same task, since BERT performs Sentiment analysis and GPT language generation, the response rate of BERT is quite faster with some responses provided at 32 seconds.</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69814" y="1603507"/>
            <a:ext cx="5432612" cy="305435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65560" y="504720"/>
            <a:ext cx="6211758" cy="1058400"/>
          </a:xfrm>
        </p:spPr>
        <p:txBody>
          <a:bodyPr/>
          <a:lstStyle/>
          <a:p>
            <a:r>
              <a:rPr lang="en-US" b="1" dirty="0"/>
              <a:t>Phases of Presentation</a:t>
            </a:r>
            <a:endParaRPr lang="en-US" b="1" dirty="0"/>
          </a:p>
        </p:txBody>
      </p:sp>
      <p:graphicFrame>
        <p:nvGraphicFramePr>
          <p:cNvPr id="9" name="Diagram 8"/>
          <p:cNvGraphicFramePr/>
          <p:nvPr/>
        </p:nvGraphicFramePr>
        <p:xfrm>
          <a:off x="24204" y="763792"/>
          <a:ext cx="9095592" cy="448594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PlaceHolder 1"/>
          <p:cNvSpPr>
            <a:spLocks noGrp="1"/>
          </p:cNvSpPr>
          <p:nvPr>
            <p:ph type="subTitle"/>
          </p:nvPr>
        </p:nvSpPr>
        <p:spPr>
          <a:xfrm>
            <a:off x="231671" y="4047840"/>
            <a:ext cx="5466960" cy="428400"/>
          </a:xfrm>
          <a:prstGeom prst="rect">
            <a:avLst/>
          </a:prstGeom>
          <a:noFill/>
          <a:ln w="0">
            <a:noFill/>
          </a:ln>
        </p:spPr>
        <p:txBody>
          <a:bodyPr lIns="91440" tIns="91440" rIns="91440" bIns="91440" anchor="b">
            <a:normAutofit/>
          </a:bodyPr>
          <a:lstStyle/>
          <a:p>
            <a:pPr algn="ctr"/>
            <a:r>
              <a:rPr lang="en-US" sz="1400" spc="-1" dirty="0">
                <a:solidFill>
                  <a:schemeClr val="dk1"/>
                </a:solidFill>
                <a:latin typeface="Albert Sans"/>
                <a:ea typeface="Albert Sans"/>
              </a:rPr>
              <a:t>This section will look into the evaluation of BERT and GPT Models</a:t>
            </a:r>
            <a:endParaRPr lang="en-US" sz="1400" b="0" strike="noStrike" spc="-1" dirty="0">
              <a:solidFill>
                <a:schemeClr val="dk1"/>
              </a:solidFill>
              <a:latin typeface="Albert Sans"/>
              <a:ea typeface="Albert Sans"/>
            </a:endParaRPr>
          </a:p>
        </p:txBody>
      </p:sp>
      <p:sp>
        <p:nvSpPr>
          <p:cNvPr id="116" name="PlaceHolder 2"/>
          <p:cNvSpPr>
            <a:spLocks noGrp="1"/>
          </p:cNvSpPr>
          <p:nvPr>
            <p:ph type="title"/>
          </p:nvPr>
        </p:nvSpPr>
        <p:spPr>
          <a:xfrm>
            <a:off x="371520" y="1419120"/>
            <a:ext cx="4790880" cy="2628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600" b="0" strike="noStrike" spc="-1">
                <a:solidFill>
                  <a:schemeClr val="dk1"/>
                </a:solidFill>
                <a:latin typeface="Goldman"/>
                <a:ea typeface="Goldman"/>
              </a:rPr>
              <a:t>Performance Evaluation</a:t>
            </a:r>
            <a:endParaRPr lang="fr-FR" sz="4600" b="0" strike="noStrike" spc="-1">
              <a:solidFill>
                <a:schemeClr val="dk1"/>
              </a:solidFill>
              <a:latin typeface="Arial" panose="020B0604020202020204"/>
            </a:endParaRPr>
          </a:p>
        </p:txBody>
      </p:sp>
      <p:sp>
        <p:nvSpPr>
          <p:cNvPr id="117"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GB" sz="6000" b="0" strike="noStrike" spc="-1">
                <a:solidFill>
                  <a:schemeClr val="dk1"/>
                </a:solidFill>
                <a:latin typeface="Goldman"/>
                <a:ea typeface="Goldman"/>
              </a:rPr>
              <a:t>04</a:t>
            </a:r>
            <a:endParaRPr lang="fr-FR" sz="6000" b="0" strike="noStrike" spc="-1">
              <a:solidFill>
                <a:schemeClr val="dk1"/>
              </a:solidFill>
              <a:latin typeface="Arial" panose="020B0604020202020204"/>
            </a:endParaRPr>
          </a:p>
        </p:txBody>
      </p:sp>
      <p:pic>
        <p:nvPicPr>
          <p:cNvPr id="118" name="Google Shape;173;p32"/>
          <p:cNvPicPr/>
          <p:nvPr/>
        </p:nvPicPr>
        <p:blipFill>
          <a:blip r:embed="rId1">
            <a:extLst>
              <a:ext uri="{28A0092B-C50C-407E-A947-70E740481C1C}">
                <a14:useLocalDpi xmlns:a14="http://schemas.microsoft.com/office/drawing/2010/main" val="0"/>
              </a:ext>
            </a:extLst>
          </a:blip>
          <a:srcRect/>
          <a:stretch>
            <a:fillRect/>
          </a:stretch>
        </p:blipFill>
        <p:spPr>
          <a:xfrm>
            <a:off x="5603818" y="1507319"/>
            <a:ext cx="3540181" cy="3107711"/>
          </a:xfrm>
          <a:prstGeom prst="rect">
            <a:avLst/>
          </a:prstGeom>
          <a:ln w="0">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GB" sz="3000" b="0" strike="noStrike" spc="-1" dirty="0">
                <a:solidFill>
                  <a:schemeClr val="dk1"/>
                </a:solidFill>
                <a:latin typeface="Goldman"/>
                <a:ea typeface="Goldman"/>
              </a:rPr>
              <a:t>Comparative analysis of the Performance Metrics of Both Models.</a:t>
            </a:r>
            <a:endParaRPr lang="fr-FR" sz="3000" b="0" strike="noStrike" spc="-1" dirty="0">
              <a:solidFill>
                <a:schemeClr val="dk1"/>
              </a:solidFill>
              <a:latin typeface="Arial" panose="020B0604020202020204"/>
            </a:endParaRPr>
          </a:p>
        </p:txBody>
      </p:sp>
      <p:pic>
        <p:nvPicPr>
          <p:cNvPr id="3" name="Content Placeholder 2"/>
          <p:cNvPicPr>
            <a:picLocks noGrp="1" noChangeAspect="1"/>
          </p:cNvPicPr>
          <p:nvPr>
            <p:ph/>
          </p:nvPr>
        </p:nvPicPr>
        <p:blipFill>
          <a:blip r:embed="rId1">
            <a:extLst>
              <a:ext uri="{28A0092B-C50C-407E-A947-70E740481C1C}">
                <a14:useLocalDpi xmlns:a14="http://schemas.microsoft.com/office/drawing/2010/main" val="0"/>
              </a:ext>
            </a:extLst>
          </a:blip>
          <a:srcRect l="22377" t="38508" r="22435" b="28899"/>
          <a:stretch>
            <a:fillRect/>
          </a:stretch>
        </p:blipFill>
        <p:spPr>
          <a:xfrm>
            <a:off x="452838" y="1292553"/>
            <a:ext cx="4960779" cy="2591920"/>
          </a:xfrm>
          <a:prstGeom prst="rect">
            <a:avLst/>
          </a:prstGeom>
          <a:noFill/>
          <a:ln w="0">
            <a:noFill/>
          </a:ln>
        </p:spPr>
      </p:pic>
      <p:sp>
        <p:nvSpPr>
          <p:cNvPr id="4" name="TextBox 3"/>
          <p:cNvSpPr txBox="1"/>
          <p:nvPr/>
        </p:nvSpPr>
        <p:spPr>
          <a:xfrm>
            <a:off x="3335760" y="3884473"/>
            <a:ext cx="5355402" cy="954107"/>
          </a:xfrm>
          <a:prstGeom prst="rect">
            <a:avLst/>
          </a:prstGeom>
          <a:noFill/>
        </p:spPr>
        <p:txBody>
          <a:bodyPr wrap="square" rtlCol="0">
            <a:spAutoFit/>
          </a:bodyPr>
          <a:lstStyle/>
          <a:p>
            <a:r>
              <a:rPr lang="en-US" sz="1400" dirty="0">
                <a:latin typeface="Albert Sans"/>
              </a:rPr>
              <a:t>A study conducted by (Kamran et al 2023), tested the performance of a few LLMs which included BERT and GPT models, the resulted indicated a high accuracy of 89.3% for BERT performing classification regrading Hate speech COVID-19 pandemic and a whooping 91.6% for GPT-2.</a:t>
            </a:r>
            <a:endParaRPr lang="en-US" sz="1400" dirty="0">
              <a:latin typeface="Albert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a:solidFill>
                  <a:schemeClr val="dk1"/>
                </a:solidFill>
                <a:latin typeface="Goldman"/>
                <a:ea typeface="Goldman"/>
              </a:rPr>
              <a:t>Metrics for Assessment</a:t>
            </a:r>
            <a:endParaRPr lang="fr-FR" sz="4000" b="0" strike="noStrike" spc="-1">
              <a:solidFill>
                <a:schemeClr val="dk1"/>
              </a:solidFill>
              <a:latin typeface="Arial" panose="020B0604020202020204"/>
            </a:endParaRPr>
          </a:p>
        </p:txBody>
      </p:sp>
      <p:sp>
        <p:nvSpPr>
          <p:cNvPr id="120" name="PlaceHolder 2"/>
          <p:cNvSpPr>
            <a:spLocks noGrp="1"/>
          </p:cNvSpPr>
          <p:nvPr>
            <p:ph type="subTitle"/>
          </p:nvPr>
        </p:nvSpPr>
        <p:spPr>
          <a:xfrm>
            <a:off x="2962440" y="3593054"/>
            <a:ext cx="5886000" cy="1352160"/>
          </a:xfrm>
          <a:prstGeom prst="rect">
            <a:avLst/>
          </a:prstGeom>
          <a:noFill/>
          <a:ln w="0">
            <a:noFill/>
          </a:ln>
        </p:spPr>
        <p:txBody>
          <a:bodyPr lIns="91440" tIns="91440" rIns="91440" bIns="91440" anchor="b">
            <a:normAutofit lnSpcReduction="10000"/>
          </a:bodyPr>
          <a:lstStyle/>
          <a:p>
            <a:pPr indent="0" algn="just">
              <a:lnSpc>
                <a:spcPct val="150000"/>
              </a:lnSpc>
              <a:buNone/>
              <a:tabLst>
                <a:tab pos="0" algn="l"/>
              </a:tabLst>
            </a:pPr>
            <a:r>
              <a:rPr lang="en-GB" sz="1400" b="0" strike="noStrike" spc="-1" dirty="0">
                <a:solidFill>
                  <a:schemeClr val="dk1"/>
                </a:solidFill>
                <a:latin typeface="Albert Sans"/>
                <a:ea typeface="Albert Sans"/>
              </a:rPr>
              <a:t>Assessing performance of Bert and GPT models can involve various metrics such as accuracy, F1 score, precision, recall, and ROUGE scores for language generation tasks. Choose metrics appropriate to the specific tasks, such as text classification or text generation.</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t="29271" b="20090"/>
          <a:stretch>
            <a:fillRect/>
          </a:stretch>
        </p:blipFill>
        <p:spPr>
          <a:xfrm>
            <a:off x="75304" y="1488458"/>
            <a:ext cx="7392176" cy="210459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3000" b="1" strike="noStrike" spc="-1" dirty="0">
                <a:solidFill>
                  <a:schemeClr val="dk1"/>
                </a:solidFill>
                <a:latin typeface="Goldman"/>
                <a:ea typeface="Goldman"/>
              </a:rPr>
              <a:t>Benchmarking Results</a:t>
            </a:r>
            <a:endParaRPr lang="fr-FR" sz="3000" b="1" strike="noStrike" spc="-1" dirty="0">
              <a:solidFill>
                <a:schemeClr val="dk1"/>
              </a:solidFill>
              <a:latin typeface="Arial" panose="020B0604020202020204"/>
            </a:endParaRPr>
          </a:p>
        </p:txBody>
      </p:sp>
      <p:sp>
        <p:nvSpPr>
          <p:cNvPr id="123" name="PlaceHolder 2"/>
          <p:cNvSpPr>
            <a:spLocks noGrp="1"/>
          </p:cNvSpPr>
          <p:nvPr>
            <p:ph/>
          </p:nvPr>
        </p:nvSpPr>
        <p:spPr>
          <a:xfrm>
            <a:off x="3559108" y="3052811"/>
            <a:ext cx="5352840" cy="1785769"/>
          </a:xfrm>
          <a:prstGeom prst="rect">
            <a:avLst/>
          </a:prstGeom>
          <a:noFill/>
          <a:ln w="0">
            <a:noFill/>
          </a:ln>
        </p:spPr>
        <p:txBody>
          <a:bodyPr lIns="91440" tIns="91440" rIns="91440" bIns="91440" anchor="t">
            <a:normAutofit/>
          </a:bodyPr>
          <a:lstStyle/>
          <a:p>
            <a:pPr indent="0" algn="just">
              <a:lnSpc>
                <a:spcPct val="150000"/>
              </a:lnSpc>
              <a:buNone/>
              <a:tabLst>
                <a:tab pos="0" algn="l"/>
              </a:tabLst>
            </a:pPr>
            <a:r>
              <a:rPr lang="en-GB" sz="1400" b="0" strike="noStrike" spc="-1" dirty="0">
                <a:solidFill>
                  <a:schemeClr val="dk1"/>
                </a:solidFill>
                <a:latin typeface="Albert Sans"/>
                <a:ea typeface="Albert Sans"/>
              </a:rPr>
              <a:t>Benchmarking results require a comparison against established datasets and models. Keeping track of performance across different benchmarks not only validates model performance but also guides future improvements. Utilize tools like leaderboards to compare your models against state-of-the-art results.</a:t>
            </a:r>
            <a:endParaRPr lang="fr-FR" sz="1400" b="0" strike="noStrike" spc="-1" dirty="0">
              <a:solidFill>
                <a:srgbClr val="000000"/>
              </a:solidFill>
              <a:latin typeface="Arial" panose="020B0604020202020204"/>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l="23530" t="36385" r="23647" b="28879"/>
          <a:stretch>
            <a:fillRect/>
          </a:stretch>
        </p:blipFill>
        <p:spPr>
          <a:xfrm>
            <a:off x="494850" y="1344707"/>
            <a:ext cx="4830185" cy="178576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1" strike="noStrike" spc="-1" dirty="0">
                <a:solidFill>
                  <a:schemeClr val="dk1"/>
                </a:solidFill>
                <a:latin typeface="Goldman"/>
                <a:ea typeface="Goldman"/>
              </a:rPr>
              <a:t>Ethical Considerations</a:t>
            </a:r>
            <a:endParaRPr lang="fr-FR" sz="4000" b="1" strike="noStrike" spc="-1" dirty="0">
              <a:solidFill>
                <a:schemeClr val="dk1"/>
              </a:solidFill>
              <a:latin typeface="Arial" panose="020B0604020202020204"/>
            </a:endParaRPr>
          </a:p>
        </p:txBody>
      </p:sp>
      <p:sp>
        <p:nvSpPr>
          <p:cNvPr id="136" name="PlaceHolder 2"/>
          <p:cNvSpPr>
            <a:spLocks noGrp="1"/>
          </p:cNvSpPr>
          <p:nvPr>
            <p:ph type="subTitle"/>
          </p:nvPr>
        </p:nvSpPr>
        <p:spPr>
          <a:xfrm>
            <a:off x="2962440" y="3305701"/>
            <a:ext cx="5886000" cy="1810376"/>
          </a:xfrm>
          <a:prstGeom prst="rect">
            <a:avLst/>
          </a:prstGeom>
          <a:noFill/>
          <a:ln w="0">
            <a:noFill/>
          </a:ln>
        </p:spPr>
        <p:txBody>
          <a:bodyPr lIns="91440" tIns="91440" rIns="91440" bIns="91440" anchor="b">
            <a:normAutofit/>
          </a:bodyPr>
          <a:lstStyle/>
          <a:p>
            <a:pPr indent="0" algn="just">
              <a:lnSpc>
                <a:spcPct val="150000"/>
              </a:lnSpc>
              <a:buNone/>
              <a:tabLst>
                <a:tab pos="0" algn="l"/>
              </a:tabLst>
            </a:pPr>
            <a:r>
              <a:rPr lang="en-GB" sz="1400" b="0" strike="noStrike" spc="-1" dirty="0">
                <a:solidFill>
                  <a:schemeClr val="dk1"/>
                </a:solidFill>
                <a:latin typeface="Albert Sans"/>
                <a:ea typeface="Albert Sans"/>
              </a:rPr>
              <a:t>As AI models become increasingly integrated into various sectors, ethical considerations regarding data privacy, bias in model outputs, and accountability become paramount. Developing guidelines and frameworks to address these concerns will be essential as AI technology continues to evolve.</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cstate="print">
            <a:extLst>
              <a:ext uri="{28A0092B-C50C-407E-A947-70E740481C1C}">
                <a14:useLocalDpi xmlns:a14="http://schemas.microsoft.com/office/drawing/2010/main" val="0"/>
              </a:ext>
            </a:extLst>
          </a:blip>
          <a:srcRect l="8117" t="16965" r="10000" b="10847"/>
          <a:stretch>
            <a:fillRect/>
          </a:stretch>
        </p:blipFill>
        <p:spPr>
          <a:xfrm>
            <a:off x="295560" y="1349139"/>
            <a:ext cx="4207808" cy="208565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2"/>
          <p:cNvSpPr>
            <a:spLocks noGrp="1"/>
          </p:cNvSpPr>
          <p:nvPr>
            <p:ph type="subTitle"/>
          </p:nvPr>
        </p:nvSpPr>
        <p:spPr>
          <a:xfrm>
            <a:off x="1149395" y="1699708"/>
            <a:ext cx="5886000" cy="2104830"/>
          </a:xfrm>
          <a:prstGeom prst="rect">
            <a:avLst/>
          </a:prstGeom>
          <a:noFill/>
          <a:ln w="0">
            <a:noFill/>
          </a:ln>
        </p:spPr>
        <p:txBody>
          <a:bodyPr lIns="91440" tIns="91440" rIns="91440" bIns="91440" anchor="b">
            <a:normAutofit/>
          </a:bodyPr>
          <a:lstStyle/>
          <a:p>
            <a:pPr indent="0" algn="just">
              <a:lnSpc>
                <a:spcPct val="150000"/>
              </a:lnSpc>
              <a:buNone/>
              <a:tabLst>
                <a:tab pos="0" algn="l"/>
              </a:tabLst>
            </a:pPr>
            <a:r>
              <a:rPr lang="en-GB" sz="1400" b="0" strike="noStrike" spc="-1" dirty="0">
                <a:solidFill>
                  <a:schemeClr val="dk1"/>
                </a:solidFill>
                <a:latin typeface="Albert Sans"/>
                <a:ea typeface="Albert Sans"/>
              </a:rPr>
              <a:t>The exploration of Bert and GPT technologies presents significant opportunities in enhancing natural language processing capabilities. By understanding their architectures, applications, development processes, and performance evaluation strategies, organizations can leverage these advancements to drive future innovations while addressing the ethical implications of their use.</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cstate="print">
            <a:extLst>
              <a:ext uri="{BEBA8EAE-BF5A-486C-A8C5-ECC9F3942E4B}">
                <a14:imgProps xmlns:a14="http://schemas.microsoft.com/office/drawing/2010/main">
                  <a14:imgLayer r:embed="rId2">
                    <a14:imgEffect>
                      <a14:backgroundRemoval t="26597" b="68705" l="10000" r="90000"/>
                    </a14:imgEffect>
                  </a14:imgLayer>
                </a14:imgProps>
              </a:ext>
              <a:ext uri="{28A0092B-C50C-407E-A947-70E740481C1C}">
                <a14:useLocalDpi xmlns:a14="http://schemas.microsoft.com/office/drawing/2010/main" val="0"/>
              </a:ext>
            </a:extLst>
          </a:blip>
          <a:srcRect t="21334" b="26032"/>
          <a:stretch>
            <a:fillRect/>
          </a:stretch>
        </p:blipFill>
        <p:spPr>
          <a:xfrm>
            <a:off x="930640" y="594919"/>
            <a:ext cx="3899544" cy="852151"/>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PlaceHolder 2"/>
          <p:cNvSpPr>
            <a:spLocks noGrp="1"/>
          </p:cNvSpPr>
          <p:nvPr>
            <p:ph type="subTitle"/>
          </p:nvPr>
        </p:nvSpPr>
        <p:spPr>
          <a:xfrm>
            <a:off x="691560" y="871370"/>
            <a:ext cx="5886000" cy="906734"/>
          </a:xfrm>
          <a:prstGeom prst="rect">
            <a:avLst/>
          </a:prstGeom>
          <a:noFill/>
          <a:ln w="0">
            <a:noFill/>
          </a:ln>
        </p:spPr>
        <p:txBody>
          <a:bodyPr lIns="91440" tIns="91440" rIns="91440" bIns="91440" anchor="b">
            <a:noAutofit/>
          </a:bodyPr>
          <a:lstStyle/>
          <a:p>
            <a:pPr indent="0">
              <a:lnSpc>
                <a:spcPct val="100000"/>
              </a:lnSpc>
              <a:buNone/>
              <a:tabLst>
                <a:tab pos="0" algn="l"/>
              </a:tabLst>
            </a:pPr>
            <a:r>
              <a:rPr lang="en-GB" sz="5400" spc="-1" dirty="0">
                <a:solidFill>
                  <a:schemeClr val="dk1"/>
                </a:solidFill>
                <a:latin typeface="Goldman"/>
                <a:ea typeface="Goldman"/>
              </a:rPr>
              <a:t>Thank you!</a:t>
            </a:r>
            <a:endParaRPr lang="en-US" sz="5400" b="0" strike="noStrike" spc="-1" dirty="0">
              <a:solidFill>
                <a:srgbClr val="FFFFFF"/>
              </a:solidFill>
              <a:latin typeface="OpenSymbol"/>
            </a:endParaRPr>
          </a:p>
        </p:txBody>
      </p:sp>
      <p:sp>
        <p:nvSpPr>
          <p:cNvPr id="2" name="PlaceHolder 2"/>
          <p:cNvSpPr txBox="1"/>
          <p:nvPr/>
        </p:nvSpPr>
        <p:spPr>
          <a:xfrm>
            <a:off x="1218176" y="1778104"/>
            <a:ext cx="4447800" cy="1228320"/>
          </a:xfrm>
          <a:prstGeom prst="rect">
            <a:avLst/>
          </a:prstGeom>
          <a:noFill/>
          <a:ln w="0">
            <a:noFill/>
          </a:ln>
        </p:spPr>
        <p:txBody>
          <a:bodyPr lIns="91440" tIns="91440" rIns="91440" bIns="9144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GB" sz="1200" spc="-1">
                <a:solidFill>
                  <a:schemeClr val="dk1"/>
                </a:solidFill>
                <a:latin typeface="Albert Sans"/>
                <a:ea typeface="Albert Sans"/>
              </a:rPr>
              <a:t>Do you have any questions?</a:t>
            </a:r>
            <a:endParaRPr lang="en-US" sz="1200" spc="-1" dirty="0">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1" strike="noStrike" spc="-1" dirty="0">
                <a:solidFill>
                  <a:schemeClr val="dk1"/>
                </a:solidFill>
                <a:latin typeface="Goldman"/>
                <a:ea typeface="Goldman"/>
              </a:rPr>
              <a:t>Introduction</a:t>
            </a:r>
            <a:endParaRPr lang="fr-FR" sz="4000" b="1" strike="noStrike" spc="-1" dirty="0">
              <a:solidFill>
                <a:schemeClr val="dk1"/>
              </a:solidFill>
              <a:latin typeface="Arial" panose="020B0604020202020204"/>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l="23647" t="28851" r="23883" b="19463"/>
          <a:stretch>
            <a:fillRect/>
          </a:stretch>
        </p:blipFill>
        <p:spPr>
          <a:xfrm>
            <a:off x="0" y="1428810"/>
            <a:ext cx="3502417" cy="1939679"/>
          </a:xfrm>
          <a:prstGeom prst="rect">
            <a:avLst/>
          </a:prstGeom>
        </p:spPr>
      </p:pic>
      <p:sp>
        <p:nvSpPr>
          <p:cNvPr id="81" name="PlaceHolder 2"/>
          <p:cNvSpPr>
            <a:spLocks noGrp="1"/>
          </p:cNvSpPr>
          <p:nvPr>
            <p:ph type="subTitle"/>
          </p:nvPr>
        </p:nvSpPr>
        <p:spPr>
          <a:xfrm>
            <a:off x="3287202" y="1956145"/>
            <a:ext cx="5856798" cy="3187355"/>
          </a:xfrm>
          <a:prstGeom prst="rect">
            <a:avLst/>
          </a:prstGeom>
          <a:noFill/>
          <a:ln w="0">
            <a:noFill/>
          </a:ln>
        </p:spPr>
        <p:txBody>
          <a:bodyPr lIns="91440" tIns="91440" rIns="91440" bIns="91440" anchor="b">
            <a:normAutofit/>
          </a:bodyPr>
          <a:lstStyle/>
          <a:p>
            <a:r>
              <a:rPr lang="en-US" sz="1200" b="1" dirty="0"/>
              <a:t>What are BERT and GPT?</a:t>
            </a:r>
            <a:br>
              <a:rPr lang="en-US" sz="1200" dirty="0"/>
            </a:br>
            <a:r>
              <a:rPr lang="en-US" sz="1200" dirty="0"/>
              <a:t>BERT (Bidirectional Encoder Representations from Transformers) and GPT (Generative Pre-trained Transformer) are state-of-the-art deep learning models based on the Transformer architecture, developed by Google and OpenAI respectively.</a:t>
            </a:r>
            <a:endParaRPr lang="en-US" sz="1200" dirty="0"/>
          </a:p>
          <a:p>
            <a:r>
              <a:rPr lang="en-US" sz="1200" b="1" dirty="0"/>
              <a:t>Why They Matter:</a:t>
            </a:r>
            <a:br>
              <a:rPr lang="en-US" sz="1200" dirty="0"/>
            </a:br>
            <a:r>
              <a:rPr lang="en-US" sz="1200" dirty="0"/>
              <a:t>These models have revolutionized Natural Language Processing (NLP) by enabling machines to understand, interpret, and generate human language with unprecedented accuracy and fluency.</a:t>
            </a:r>
            <a:endParaRPr lang="en-US" sz="1200" dirty="0"/>
          </a:p>
          <a:p>
            <a:r>
              <a:rPr lang="en-US" sz="1200" b="1" dirty="0"/>
              <a:t>Objective of This Presentation:</a:t>
            </a:r>
            <a:br>
              <a:rPr lang="en-US" sz="1200" dirty="0"/>
            </a:br>
            <a:r>
              <a:rPr lang="en-US" sz="1200" dirty="0"/>
              <a:t>To explore the architecture, working principles, differences, and practical applications of BERT and GPT models.</a:t>
            </a:r>
            <a:endParaRPr lang="en-US" sz="1200" dirty="0"/>
          </a:p>
          <a:p>
            <a:pPr indent="0" algn="ctr">
              <a:buNone/>
            </a:pPr>
            <a:endParaRPr lang="en-US" sz="1400" b="0" strike="noStrike" spc="-1" dirty="0">
              <a:solidFill>
                <a:schemeClr val="dk1"/>
              </a:solidFill>
              <a:latin typeface="Albert Sans"/>
              <a:ea typeface="Albert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1848642" y="458652"/>
            <a:ext cx="7171920" cy="1352160"/>
          </a:xfrm>
          <a:prstGeom prst="rect">
            <a:avLst/>
          </a:prstGeom>
          <a:noFill/>
          <a:ln w="0">
            <a:noFill/>
          </a:ln>
        </p:spPr>
        <p:txBody>
          <a:bodyPr lIns="91440" tIns="91440" rIns="91440" bIns="91440" anchor="t">
            <a:normAutofit fontScale="90000"/>
          </a:bodyPr>
          <a:lstStyle/>
          <a:p>
            <a:pPr algn="r">
              <a:lnSpc>
                <a:spcPct val="100000"/>
              </a:lnSpc>
              <a:tabLst>
                <a:tab pos="0" algn="l"/>
              </a:tabLst>
            </a:pPr>
            <a:r>
              <a:rPr lang="en-US" sz="4000" dirty="0"/>
              <a:t>Background and Evolution of NLP</a:t>
            </a:r>
            <a:endParaRPr lang="fr-FR" sz="4000" b="1" strike="noStrike" spc="-1" dirty="0">
              <a:solidFill>
                <a:schemeClr val="dk1"/>
              </a:solidFill>
              <a:latin typeface="Arial" panose="020B0604020202020204"/>
            </a:endParaRPr>
          </a:p>
        </p:txBody>
      </p:sp>
      <p:sp>
        <p:nvSpPr>
          <p:cNvPr id="81" name="PlaceHolder 2"/>
          <p:cNvSpPr>
            <a:spLocks noGrp="1"/>
          </p:cNvSpPr>
          <p:nvPr>
            <p:ph type="subTitle"/>
          </p:nvPr>
        </p:nvSpPr>
        <p:spPr>
          <a:xfrm>
            <a:off x="3163764" y="1290919"/>
            <a:ext cx="5856798" cy="2323650"/>
          </a:xfrm>
          <a:prstGeom prst="rect">
            <a:avLst/>
          </a:prstGeom>
          <a:noFill/>
          <a:ln w="0">
            <a:noFill/>
          </a:ln>
        </p:spPr>
        <p:txBody>
          <a:bodyPr lIns="91440" tIns="91440" rIns="91440" bIns="91440" anchor="b">
            <a:normAutofit/>
          </a:bodyPr>
          <a:lstStyle/>
          <a:p>
            <a:pPr marL="0" indent="0" algn="just">
              <a:lnSpc>
                <a:spcPct val="150000"/>
              </a:lnSpc>
              <a:buNone/>
            </a:pPr>
            <a:r>
              <a:rPr lang="en-US" sz="1400" dirty="0">
                <a:latin typeface="Albert Sans"/>
              </a:rPr>
              <a:t>NLP started with rule-based systems and evolved through statistical methods like n-grams and HMMs in 1990s. The shift to deep learning in 2010s introduced RNNs and LSTMs, improving sequence understanding. Major progress came with transformers in 2018—BERT enabled deep bidirectional understanding, while GPT brought powerful generative capabilities. These advances now drive modern language technologies.</a:t>
            </a:r>
            <a:endParaRPr lang="en-US" sz="1400" dirty="0">
              <a:latin typeface="Albert Sans"/>
            </a:endParaRPr>
          </a:p>
          <a:p>
            <a:pPr indent="0" algn="ctr">
              <a:buNone/>
            </a:pPr>
            <a:endParaRPr lang="en-US" sz="1400" b="0" strike="noStrike" spc="-1" dirty="0">
              <a:solidFill>
                <a:schemeClr val="dk1"/>
              </a:solidFill>
              <a:latin typeface="Albert Sans"/>
              <a:ea typeface="Albert Sans"/>
            </a:endParaRPr>
          </a:p>
        </p:txBody>
      </p:sp>
      <p:pic>
        <p:nvPicPr>
          <p:cNvPr id="4" name="Picture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9009" y="3332689"/>
            <a:ext cx="3539266" cy="17213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subTitle"/>
          </p:nvPr>
        </p:nvSpPr>
        <p:spPr>
          <a:xfrm>
            <a:off x="134852" y="4047840"/>
            <a:ext cx="5466960" cy="428400"/>
          </a:xfrm>
          <a:prstGeom prst="rect">
            <a:avLst/>
          </a:prstGeom>
          <a:noFill/>
          <a:ln w="0">
            <a:noFill/>
          </a:ln>
        </p:spPr>
        <p:txBody>
          <a:bodyPr lIns="91440" tIns="91440" rIns="91440" bIns="91440" anchor="b">
            <a:normAutofit fontScale="85000" lnSpcReduction="10000"/>
          </a:bodyPr>
          <a:lstStyle/>
          <a:p>
            <a:pPr algn="ctr"/>
            <a:r>
              <a:rPr lang="en-US" sz="1400" b="0" strike="noStrike" spc="-1" dirty="0">
                <a:solidFill>
                  <a:schemeClr val="dk1"/>
                </a:solidFill>
                <a:latin typeface="Albert Sans"/>
                <a:ea typeface="Albert Sans"/>
              </a:rPr>
              <a:t>The </a:t>
            </a:r>
            <a:r>
              <a:rPr lang="en-US" sz="1400" b="0" strike="noStrike" spc="-1" dirty="0" err="1">
                <a:solidFill>
                  <a:schemeClr val="dk1"/>
                </a:solidFill>
                <a:latin typeface="Albert Sans"/>
                <a:ea typeface="Albert Sans"/>
              </a:rPr>
              <a:t>preceeding</a:t>
            </a:r>
            <a:r>
              <a:rPr lang="en-US" sz="1400" b="0" strike="noStrike" spc="-1" dirty="0">
                <a:solidFill>
                  <a:schemeClr val="dk1"/>
                </a:solidFill>
                <a:latin typeface="Albert Sans"/>
                <a:ea typeface="Albert Sans"/>
              </a:rPr>
              <a:t> </a:t>
            </a:r>
            <a:r>
              <a:rPr lang="en-US" sz="1400" b="0" strike="noStrike" spc="-1" dirty="0" err="1">
                <a:solidFill>
                  <a:schemeClr val="dk1"/>
                </a:solidFill>
                <a:latin typeface="Albert Sans"/>
                <a:ea typeface="Albert Sans"/>
              </a:rPr>
              <a:t>sectins</a:t>
            </a:r>
            <a:r>
              <a:rPr lang="en-US" sz="1400" b="0" strike="noStrike" spc="-1" dirty="0">
                <a:solidFill>
                  <a:schemeClr val="dk1"/>
                </a:solidFill>
                <a:latin typeface="Albert Sans"/>
                <a:ea typeface="Albert Sans"/>
              </a:rPr>
              <a:t> will </a:t>
            </a:r>
            <a:r>
              <a:rPr lang="en-US" sz="1400" b="0" strike="noStrike" spc="-1" dirty="0" err="1">
                <a:solidFill>
                  <a:schemeClr val="dk1"/>
                </a:solidFill>
                <a:latin typeface="Albert Sans"/>
                <a:ea typeface="Albert Sans"/>
              </a:rPr>
              <a:t>disuss</a:t>
            </a:r>
            <a:r>
              <a:rPr lang="en-US" sz="1400" b="0" strike="noStrike" spc="-1" dirty="0">
                <a:solidFill>
                  <a:schemeClr val="dk1"/>
                </a:solidFill>
                <a:latin typeface="Albert Sans"/>
                <a:ea typeface="Albert Sans"/>
              </a:rPr>
              <a:t> the intricate details of BERT vs GPT </a:t>
            </a:r>
            <a:r>
              <a:rPr lang="en-US" sz="1400" dirty="0"/>
              <a:t>Models</a:t>
            </a:r>
            <a:endParaRPr lang="en-US" sz="1400" dirty="0"/>
          </a:p>
        </p:txBody>
      </p:sp>
      <p:sp>
        <p:nvSpPr>
          <p:cNvPr id="83" name="PlaceHolder 2"/>
          <p:cNvSpPr>
            <a:spLocks noGrp="1"/>
          </p:cNvSpPr>
          <p:nvPr>
            <p:ph type="title"/>
          </p:nvPr>
        </p:nvSpPr>
        <p:spPr>
          <a:xfrm>
            <a:off x="371520" y="1419120"/>
            <a:ext cx="4790880" cy="2628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4600" b="0" strike="noStrike" spc="-1" dirty="0">
                <a:solidFill>
                  <a:schemeClr val="dk1"/>
                </a:solidFill>
                <a:latin typeface="Goldman"/>
                <a:ea typeface="Goldman"/>
              </a:rPr>
              <a:t>Overview of Models</a:t>
            </a:r>
            <a:endParaRPr lang="fr-FR" sz="4600" b="0" strike="noStrike" spc="-1" dirty="0">
              <a:solidFill>
                <a:schemeClr val="dk1"/>
              </a:solidFill>
              <a:latin typeface="Arial" panose="020B0604020202020204"/>
            </a:endParaRPr>
          </a:p>
        </p:txBody>
      </p:sp>
      <p:sp>
        <p:nvSpPr>
          <p:cNvPr id="84"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GB" sz="6000" b="0" strike="noStrike" spc="-1">
                <a:solidFill>
                  <a:schemeClr val="dk1"/>
                </a:solidFill>
                <a:latin typeface="Goldman"/>
                <a:ea typeface="Goldman"/>
              </a:rPr>
              <a:t>01</a:t>
            </a:r>
            <a:endParaRPr lang="fr-FR" sz="6000" b="0" strike="noStrike" spc="-1">
              <a:solidFill>
                <a:schemeClr val="dk1"/>
              </a:solidFill>
              <a:latin typeface="Arial" panose="020B0604020202020204"/>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t="28836" b="13314"/>
          <a:stretch>
            <a:fillRect/>
          </a:stretch>
        </p:blipFill>
        <p:spPr>
          <a:xfrm>
            <a:off x="5162400" y="1691994"/>
            <a:ext cx="3967216" cy="25172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1" strike="noStrike" spc="-1" dirty="0">
                <a:solidFill>
                  <a:schemeClr val="dk1"/>
                </a:solidFill>
                <a:latin typeface="Goldman"/>
                <a:ea typeface="Goldman"/>
              </a:rPr>
              <a:t>Bert Model</a:t>
            </a:r>
            <a:endParaRPr lang="fr-FR" sz="4000" b="1" strike="noStrike" spc="-1" dirty="0">
              <a:solidFill>
                <a:schemeClr val="dk1"/>
              </a:solidFill>
              <a:latin typeface="Arial" panose="020B0604020202020204"/>
            </a:endParaRPr>
          </a:p>
        </p:txBody>
      </p:sp>
      <p:sp>
        <p:nvSpPr>
          <p:cNvPr id="87" name="PlaceHolder 2"/>
          <p:cNvSpPr>
            <a:spLocks noGrp="1"/>
          </p:cNvSpPr>
          <p:nvPr>
            <p:ph type="subTitle"/>
          </p:nvPr>
        </p:nvSpPr>
        <p:spPr>
          <a:xfrm>
            <a:off x="3258000" y="2324668"/>
            <a:ext cx="5886000" cy="2723760"/>
          </a:xfrm>
          <a:prstGeom prst="rect">
            <a:avLst/>
          </a:prstGeom>
          <a:noFill/>
          <a:ln w="0">
            <a:noFill/>
          </a:ln>
        </p:spPr>
        <p:txBody>
          <a:bodyPr lIns="91440" tIns="91440" rIns="91440" bIns="91440" anchor="b">
            <a:normAutofit/>
          </a:bodyPr>
          <a:lstStyle/>
          <a:p>
            <a:pPr indent="0" algn="just">
              <a:lnSpc>
                <a:spcPct val="150000"/>
              </a:lnSpc>
              <a:buNone/>
              <a:tabLst>
                <a:tab pos="0" algn="l"/>
              </a:tabLst>
            </a:pPr>
            <a:r>
              <a:rPr lang="en-GB" sz="1400" b="0" strike="noStrike" spc="-1" dirty="0">
                <a:solidFill>
                  <a:schemeClr val="dk1"/>
                </a:solidFill>
                <a:latin typeface="Albert Sans"/>
                <a:ea typeface="Albert Sans"/>
              </a:rPr>
              <a:t>Bert (Bidirectional Encoder Representations from Transformers) is a pre-trained transformer model designed to understand the context of words in search queries, making it invaluable for various NLP tasks. It excels at tasks such as question answering and sentiment analysis by incorporating the surrounding context in a bidirectional manner.</a:t>
            </a:r>
            <a:endParaRPr lang="en-US" sz="1400" b="0" strike="noStrike" spc="-1" dirty="0">
              <a:solidFill>
                <a:srgbClr val="FFFFFF"/>
              </a:solidFill>
              <a:latin typeface="OpenSymbol"/>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l="6824" t="22993" r="6941" b="13394"/>
          <a:stretch>
            <a:fillRect/>
          </a:stretch>
        </p:blipFill>
        <p:spPr>
          <a:xfrm>
            <a:off x="19948" y="1161720"/>
            <a:ext cx="4840941" cy="22268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1" strike="noStrike" spc="-1" dirty="0">
                <a:solidFill>
                  <a:schemeClr val="dk1"/>
                </a:solidFill>
                <a:latin typeface="Goldman"/>
                <a:ea typeface="Goldman"/>
              </a:rPr>
              <a:t>GPT Model</a:t>
            </a:r>
            <a:endParaRPr lang="fr-FR" sz="4000" b="1" strike="noStrike" spc="-1" dirty="0">
              <a:solidFill>
                <a:schemeClr val="dk1"/>
              </a:solidFill>
              <a:latin typeface="Arial" panose="020B0604020202020204"/>
            </a:endParaRPr>
          </a:p>
        </p:txBody>
      </p:sp>
      <p:sp>
        <p:nvSpPr>
          <p:cNvPr id="89" name="PlaceHolder 2"/>
          <p:cNvSpPr>
            <a:spLocks noGrp="1"/>
          </p:cNvSpPr>
          <p:nvPr>
            <p:ph type="subTitle"/>
          </p:nvPr>
        </p:nvSpPr>
        <p:spPr>
          <a:xfrm>
            <a:off x="3157122" y="2419740"/>
            <a:ext cx="5886000" cy="2723760"/>
          </a:xfrm>
          <a:prstGeom prst="rect">
            <a:avLst/>
          </a:prstGeom>
          <a:noFill/>
          <a:ln w="0">
            <a:noFill/>
          </a:ln>
        </p:spPr>
        <p:txBody>
          <a:bodyPr lIns="91440" tIns="91440" rIns="91440" bIns="91440" anchor="b">
            <a:normAutofit/>
          </a:bodyPr>
          <a:lstStyle/>
          <a:p>
            <a:pPr indent="0" algn="just">
              <a:lnSpc>
                <a:spcPct val="150000"/>
              </a:lnSpc>
              <a:buNone/>
              <a:tabLst>
                <a:tab pos="0" algn="l"/>
              </a:tabLst>
            </a:pPr>
            <a:r>
              <a:rPr lang="en-GB" sz="1400" b="0" strike="noStrike" spc="-1" dirty="0">
                <a:solidFill>
                  <a:schemeClr val="dk1"/>
                </a:solidFill>
                <a:latin typeface="Albert Sans"/>
                <a:ea typeface="Albert Sans"/>
              </a:rPr>
              <a:t>GPT (Generative Pre-trained Transformer) developed by OpenAI and officially released in 2020,  is a language model that generates human-like text based on the input it receives. It is widely used for content generation, dialogue systems, and more due to its ability to produce coherent and contextually relevant text continuations.</a:t>
            </a:r>
            <a:endParaRPr lang="en-US" sz="1400" b="0" strike="noStrike" spc="-1" dirty="0">
              <a:solidFill>
                <a:srgbClr val="FFFFFF"/>
              </a:solidFill>
              <a:latin typeface="OpenSymbol"/>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878" y="821697"/>
            <a:ext cx="4643244" cy="26141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3000" b="0" strike="noStrike" spc="-1" dirty="0">
                <a:solidFill>
                  <a:schemeClr val="dk1"/>
                </a:solidFill>
                <a:latin typeface="Goldman"/>
                <a:ea typeface="Goldman"/>
              </a:rPr>
              <a:t>BERT Transformer Architecture</a:t>
            </a:r>
            <a:endParaRPr lang="fr-FR" sz="3000" b="0" strike="noStrike" spc="-1" dirty="0">
              <a:solidFill>
                <a:schemeClr val="dk1"/>
              </a:solidFill>
              <a:latin typeface="Arial" panose="020B0604020202020204"/>
            </a:endParaRPr>
          </a:p>
        </p:txBody>
      </p:sp>
      <p:sp>
        <p:nvSpPr>
          <p:cNvPr id="92" name="PlaceHolder 2"/>
          <p:cNvSpPr>
            <a:spLocks noGrp="1"/>
          </p:cNvSpPr>
          <p:nvPr>
            <p:ph/>
          </p:nvPr>
        </p:nvSpPr>
        <p:spPr>
          <a:xfrm>
            <a:off x="4193809" y="187183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GB" sz="1400" b="0" strike="noStrike"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b="0" strike="noStrike"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b="0" strike="noStrike" spc="-1" dirty="0">
              <a:solidFill>
                <a:schemeClr val="dk1"/>
              </a:solidFill>
              <a:latin typeface="Albert Sans"/>
              <a:ea typeface="Albert Sans"/>
            </a:endParaRPr>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6320" y="1028700"/>
            <a:ext cx="4878347" cy="3583640"/>
          </a:xfrm>
          <a:prstGeom prst="rect">
            <a:avLst/>
          </a:prstGeom>
        </p:spPr>
      </p:pic>
      <p:sp>
        <p:nvSpPr>
          <p:cNvPr id="5" name="PlaceHolder 2"/>
          <p:cNvSpPr txBox="1"/>
          <p:nvPr/>
        </p:nvSpPr>
        <p:spPr>
          <a:xfrm>
            <a:off x="4878346" y="2145784"/>
            <a:ext cx="4284119" cy="2723760"/>
          </a:xfrm>
          <a:prstGeom prst="rect">
            <a:avLst/>
          </a:prstGeom>
          <a:noFill/>
          <a:ln w="0">
            <a:noFill/>
          </a:ln>
        </p:spPr>
        <p:txBody>
          <a:bodyPr lIns="91440" tIns="91440" rIns="91440" bIns="91440" anchor="b">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just">
              <a:lnSpc>
                <a:spcPct val="150000"/>
              </a:lnSpc>
              <a:buNone/>
              <a:tabLst>
                <a:tab pos="0" algn="l"/>
              </a:tabLst>
            </a:pPr>
            <a:r>
              <a:rPr lang="en-US" sz="1400" dirty="0">
                <a:latin typeface="Albert Sans"/>
              </a:rPr>
              <a:t>Transformers introduced by (Vaswani et al 2017) serves as a foundation for BERT and GPT, However, BERT (Bidirectional Encoder Representations from Transformers) uses a transformer encoder that reads input tokens in both directions to capture full context. The model is pre-trained using Masked Language Modeling (MLM), where 15% of input tokens are masked and the model learns to predict them, enabling a deep understanding of context.</a:t>
            </a:r>
            <a:endParaRPr lang="en-US" sz="1400" spc="-1" dirty="0">
              <a:solidFill>
                <a:srgbClr val="FFFFFF"/>
              </a:solidFill>
              <a:latin typeface="Albert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3000" spc="-1" dirty="0">
                <a:solidFill>
                  <a:schemeClr val="dk1"/>
                </a:solidFill>
                <a:latin typeface="Goldman"/>
                <a:ea typeface="Goldman"/>
              </a:rPr>
              <a:t>GPT</a:t>
            </a:r>
            <a:r>
              <a:rPr lang="en-GB" sz="3000" b="0" strike="noStrike" spc="-1" dirty="0">
                <a:solidFill>
                  <a:schemeClr val="dk1"/>
                </a:solidFill>
                <a:latin typeface="Goldman"/>
                <a:ea typeface="Goldman"/>
              </a:rPr>
              <a:t> Transformer Architecture</a:t>
            </a:r>
            <a:endParaRPr lang="fr-FR" sz="3000" b="0" strike="noStrike" spc="-1" dirty="0">
              <a:solidFill>
                <a:schemeClr val="dk1"/>
              </a:solidFill>
              <a:latin typeface="Arial" panose="020B0604020202020204"/>
            </a:endParaRPr>
          </a:p>
        </p:txBody>
      </p:sp>
      <p:sp>
        <p:nvSpPr>
          <p:cNvPr id="92" name="PlaceHolder 2"/>
          <p:cNvSpPr>
            <a:spLocks noGrp="1"/>
          </p:cNvSpPr>
          <p:nvPr>
            <p:ph/>
          </p:nvPr>
        </p:nvSpPr>
        <p:spPr>
          <a:xfrm>
            <a:off x="4193809" y="187183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endParaRPr lang="en-GB" sz="1400" b="0" strike="noStrike"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b="0" strike="noStrike" spc="-1" dirty="0">
              <a:solidFill>
                <a:schemeClr val="dk1"/>
              </a:solidFill>
              <a:latin typeface="Albert Sans"/>
              <a:ea typeface="Albert Sans"/>
            </a:endParaRPr>
          </a:p>
          <a:p>
            <a:pPr indent="0">
              <a:lnSpc>
                <a:spcPct val="100000"/>
              </a:lnSpc>
              <a:buNone/>
              <a:tabLst>
                <a:tab pos="0" algn="l"/>
              </a:tabLst>
            </a:pPr>
            <a:endParaRPr lang="en-GB" sz="1400" spc="-1" dirty="0">
              <a:solidFill>
                <a:schemeClr val="dk1"/>
              </a:solidFill>
              <a:latin typeface="Albert Sans"/>
              <a:ea typeface="Albert Sans"/>
            </a:endParaRPr>
          </a:p>
          <a:p>
            <a:pPr indent="0">
              <a:lnSpc>
                <a:spcPct val="100000"/>
              </a:lnSpc>
              <a:buNone/>
              <a:tabLst>
                <a:tab pos="0" algn="l"/>
              </a:tabLst>
            </a:pPr>
            <a:endParaRPr lang="en-GB" sz="1400" b="0" strike="noStrike" spc="-1" dirty="0">
              <a:solidFill>
                <a:schemeClr val="dk1"/>
              </a:solidFill>
              <a:latin typeface="Albert Sans"/>
              <a:ea typeface="Albert Sans"/>
            </a:endParaRPr>
          </a:p>
        </p:txBody>
      </p:sp>
      <p:sp>
        <p:nvSpPr>
          <p:cNvPr id="5" name="PlaceHolder 2"/>
          <p:cNvSpPr txBox="1"/>
          <p:nvPr/>
        </p:nvSpPr>
        <p:spPr>
          <a:xfrm>
            <a:off x="4878346" y="2145784"/>
            <a:ext cx="4284119" cy="2723760"/>
          </a:xfrm>
          <a:prstGeom prst="rect">
            <a:avLst/>
          </a:prstGeom>
          <a:noFill/>
          <a:ln w="0">
            <a:noFill/>
          </a:ln>
        </p:spPr>
        <p:txBody>
          <a:bodyPr lIns="91440" tIns="91440" rIns="91440" bIns="9144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gn="just">
              <a:lnSpc>
                <a:spcPct val="150000"/>
              </a:lnSpc>
              <a:buNone/>
              <a:tabLst>
                <a:tab pos="0" algn="l"/>
              </a:tabLst>
            </a:pPr>
            <a:r>
              <a:rPr lang="en-US" sz="1400" dirty="0">
                <a:latin typeface="Albert Sans"/>
              </a:rPr>
              <a:t>BERT (Bidirectional Encoder Representations from Transformers) uses a transformer encoder that reads input tokens in both directions to capture full context. The model is pre-trained using Masked Language Modeling (MLM), where 15% of input tokens are masked and the model learns to predict them, enabling a deep understanding of context.</a:t>
            </a:r>
            <a:endParaRPr lang="en-US" sz="1400" spc="-1" dirty="0">
              <a:solidFill>
                <a:srgbClr val="FFFFFF"/>
              </a:solidFill>
              <a:latin typeface="Albert Sans"/>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rcRect b="1132"/>
          <a:stretch>
            <a:fillRect/>
          </a:stretch>
        </p:blipFill>
        <p:spPr bwMode="auto">
          <a:xfrm>
            <a:off x="76320" y="1242539"/>
            <a:ext cx="4703781" cy="3467531"/>
          </a:xfrm>
          <a:prstGeom prst="rect">
            <a:avLst/>
          </a:prstGeom>
          <a:ln>
            <a:noFill/>
          </a:ln>
        </p:spPr>
      </p:pic>
    </p:spTree>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7534</Words>
  <Application>WPS Presentation</Application>
  <PresentationFormat>On-screen Show (16:9)</PresentationFormat>
  <Paragraphs>131</Paragraphs>
  <Slides>26</Slides>
  <Notes>1</Notes>
  <HiddenSlides>0</HiddenSlides>
  <MMClips>0</MMClips>
  <ScaleCrop>false</ScaleCrop>
  <HeadingPairs>
    <vt:vector size="6" baseType="variant">
      <vt:variant>
        <vt:lpstr>已用的字体</vt:lpstr>
      </vt:variant>
      <vt:variant>
        <vt:i4>12</vt:i4>
      </vt:variant>
      <vt:variant>
        <vt:lpstr>主题</vt:lpstr>
      </vt:variant>
      <vt:variant>
        <vt:i4>24</vt:i4>
      </vt:variant>
      <vt:variant>
        <vt:lpstr>幻灯片标题</vt:lpstr>
      </vt:variant>
      <vt:variant>
        <vt:i4>26</vt:i4>
      </vt:variant>
    </vt:vector>
  </HeadingPairs>
  <TitlesOfParts>
    <vt:vector size="62" baseType="lpstr">
      <vt:lpstr>Arial</vt:lpstr>
      <vt:lpstr>SimSun</vt:lpstr>
      <vt:lpstr>Wingdings</vt:lpstr>
      <vt:lpstr>Arial</vt:lpstr>
      <vt:lpstr>Symbol</vt:lpstr>
      <vt:lpstr>OpenSymbol</vt:lpstr>
      <vt:lpstr>Goldman</vt:lpstr>
      <vt:lpstr>Segoe Print</vt:lpstr>
      <vt:lpstr>Albert Sans</vt:lpstr>
      <vt:lpstr>Microsoft YaHei</vt:lpstr>
      <vt:lpstr>Arial Unicode MS</vt:lpstr>
      <vt:lpstr>Calibri</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Technology Innovations by Slidesgo</vt:lpstr>
      <vt:lpstr>Slidesgo Final Pages</vt:lpstr>
      <vt:lpstr>Slidesgo Final Pages</vt:lpstr>
      <vt:lpstr>Slidesgo Final Pages</vt:lpstr>
      <vt:lpstr>Bert and GPT Models</vt:lpstr>
      <vt:lpstr>Phases of Presentation</vt:lpstr>
      <vt:lpstr>Introduction</vt:lpstr>
      <vt:lpstr>Background and Evolution of NLP</vt:lpstr>
      <vt:lpstr>01</vt:lpstr>
      <vt:lpstr>Bert Model</vt:lpstr>
      <vt:lpstr>GPT Model</vt:lpstr>
      <vt:lpstr>BERT Transformer Architecture</vt:lpstr>
      <vt:lpstr>GPT Transformer Architecture</vt:lpstr>
      <vt:lpstr>02</vt:lpstr>
      <vt:lpstr>Use cases of Bert and GPT</vt:lpstr>
      <vt:lpstr>Industry Adoption</vt:lpstr>
      <vt:lpstr>Advancements in AI Models</vt:lpstr>
      <vt:lpstr>Impact on Industries</vt:lpstr>
      <vt:lpstr>PowerPoint 演示文稿</vt:lpstr>
      <vt:lpstr>03</vt:lpstr>
      <vt:lpstr>How does BERT perform in Comparison to GPT</vt:lpstr>
      <vt:lpstr>GPT Practical Implementation.</vt:lpstr>
      <vt:lpstr>Live Chart Comparsions of BERT and GPT responses.</vt:lpstr>
      <vt:lpstr>04</vt:lpstr>
      <vt:lpstr>Comparative analysis of the Performance Metrics of Both Models.</vt:lpstr>
      <vt:lpstr>Metrics for Assessment</vt:lpstr>
      <vt:lpstr>Benchmarking Results</vt:lpstr>
      <vt:lpstr>Ethical Considerations</vt:lpstr>
      <vt:lpstr>PowerPoint 演示文稿</vt:lpstr>
      <vt:lpstr>PowerPoint 演示文稿</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Peter Sunday Jaja</cp:lastModifiedBy>
  <cp:revision>11</cp:revision>
  <dcterms:created xsi:type="dcterms:W3CDTF">2025-08-25T00:06:14Z</dcterms:created>
  <dcterms:modified xsi:type="dcterms:W3CDTF">2025-08-25T00:08:49Z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ICV">
    <vt:lpwstr>EE638593868A42338B1F3F803B977538_12</vt:lpwstr>
  </property>
  <property fmtid="{D5CDD505-2E9C-101B-9397-08002B2CF9AE}" pid="4" name="KSOProductBuildVer">
    <vt:lpwstr>1033-12.2.0.22222</vt:lpwstr>
  </property>
</Properties>
</file>